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Default Extension="svg" ContentType="image/svg+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Default Extension="wdp" ContentType="image/vnd.ms-photo"/>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Default Extension="mp4" ContentType="video/mp4"/>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87" r:id="rId5"/>
    <p:sldId id="269" r:id="rId6"/>
    <p:sldId id="256" r:id="rId7"/>
    <p:sldId id="258" r:id="rId8"/>
    <p:sldId id="275" r:id="rId9"/>
    <p:sldId id="270" r:id="rId10"/>
    <p:sldId id="271" r:id="rId11"/>
    <p:sldId id="262" r:id="rId12"/>
    <p:sldId id="272" r:id="rId13"/>
    <p:sldId id="273" r:id="rId14"/>
    <p:sldId id="274" r:id="rId15"/>
    <p:sldId id="263" r:id="rId16"/>
    <p:sldId id="257" r:id="rId17"/>
    <p:sldId id="276" r:id="rId18"/>
    <p:sldId id="278" r:id="rId19"/>
    <p:sldId id="283" r:id="rId20"/>
    <p:sldId id="280" r:id="rId21"/>
    <p:sldId id="284" r:id="rId22"/>
    <p:sldId id="281" r:id="rId23"/>
    <p:sldId id="285" r:id="rId24"/>
    <p:sldId id="286" r:id="rId25"/>
    <p:sldId id="28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Default Section" id="{797F7E41-3EFE-407A-91FE-56F399218434}">
          <p14:sldIdLst>
            <p14:sldId id="287"/>
            <p14:sldId id="269"/>
            <p14:sldId id="256"/>
            <p14:sldId id="258"/>
            <p14:sldId id="275"/>
            <p14:sldId id="270"/>
            <p14:sldId id="271"/>
            <p14:sldId id="262"/>
            <p14:sldId id="272"/>
            <p14:sldId id="273"/>
            <p14:sldId id="274"/>
            <p14:sldId id="263"/>
            <p14:sldId id="257"/>
            <p14:sldId id="276"/>
          </p14:sldIdLst>
        </p14:section>
        <p14:section name="Home Slide" id="{E60F081A-01DC-468D-A7FE-F4B93A9EED75}">
          <p14:sldIdLst>
            <p14:sldId id="278"/>
          </p14:sldIdLst>
        </p14:section>
        <p14:section name="MARKETING STRATEGY" id="{5DEFC177-1825-4C07-B93F-51E092D0CB20}">
          <p14:sldIdLst>
            <p14:sldId id="283"/>
            <p14:sldId id="280"/>
            <p14:sldId id="284"/>
            <p14:sldId id="281"/>
            <p14:sldId id="285"/>
            <p14:sldId id="286"/>
            <p14:sldId id="288"/>
          </p14:sldIdLst>
        </p14:section>
      </p14:sectionLst>
    </p:ex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7ED71"/>
    <a:srgbClr val="CDAB2D"/>
    <a:srgbClr val="ECEDEF"/>
    <a:srgbClr val="E5B9B2"/>
    <a:srgbClr val="DBDBD7"/>
    <a:srgbClr val="D0CECC"/>
    <a:srgbClr val="AA94B7"/>
    <a:srgbClr val="F967F9"/>
    <a:srgbClr val="FB97FB"/>
    <a:srgbClr val="D2CCC8"/>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233" autoAdjust="0"/>
    <p:restoredTop sz="94660"/>
  </p:normalViewPr>
  <p:slideViewPr>
    <p:cSldViewPr snapToGrid="0">
      <p:cViewPr varScale="1">
        <p:scale>
          <a:sx n="73" d="100"/>
          <a:sy n="73" d="100"/>
        </p:scale>
        <p:origin x="-654" y="96"/>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7CB7FE1-C986-69D4-48A6-55F7A03B3A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34CF8968-687D-11DE-2189-3169F87FCD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56026F04-3A19-314A-44E2-4155762C6837}"/>
              </a:ext>
            </a:extLst>
          </p:cNvPr>
          <p:cNvSpPr>
            <a:spLocks noGrp="1"/>
          </p:cNvSpPr>
          <p:nvPr>
            <p:ph type="dt" sz="half" idx="10"/>
          </p:nvPr>
        </p:nvSpPr>
        <p:spPr/>
        <p:txBody>
          <a:bodyPr/>
          <a:lstStyle/>
          <a:p>
            <a:fld id="{8D91C041-BB08-4151-9B90-907F1D31FFDB}" type="datetimeFigureOut">
              <a:rPr lang="en-IN" smtClean="0"/>
              <a:pPr/>
              <a:t>22-11-2025</a:t>
            </a:fld>
            <a:endParaRPr lang="en-IN"/>
          </a:p>
        </p:txBody>
      </p:sp>
      <p:sp>
        <p:nvSpPr>
          <p:cNvPr id="5" name="Footer Placeholder 4">
            <a:extLst>
              <a:ext uri="{FF2B5EF4-FFF2-40B4-BE49-F238E27FC236}">
                <a16:creationId xmlns:a16="http://schemas.microsoft.com/office/drawing/2014/main" xmlns="" id="{90622BB5-0447-B996-6DBA-921FA15A48C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A1873660-39A3-CD64-9DC2-3EE175C540A8}"/>
              </a:ext>
            </a:extLst>
          </p:cNvPr>
          <p:cNvSpPr>
            <a:spLocks noGrp="1"/>
          </p:cNvSpPr>
          <p:nvPr>
            <p:ph type="sldNum" sz="quarter" idx="12"/>
          </p:nvPr>
        </p:nvSpPr>
        <p:spPr/>
        <p:txBody>
          <a:bodyPr/>
          <a:lstStyle/>
          <a:p>
            <a:fld id="{B207BBE5-531B-4F75-B569-9E13AED54303}" type="slidenum">
              <a:rPr lang="en-IN" smtClean="0"/>
              <a:pPr/>
              <a:t>‹#›</a:t>
            </a:fld>
            <a:endParaRPr lang="en-IN"/>
          </a:p>
        </p:txBody>
      </p:sp>
    </p:spTree>
    <p:extLst>
      <p:ext uri="{BB962C8B-B14F-4D97-AF65-F5344CB8AC3E}">
        <p14:creationId xmlns:p14="http://schemas.microsoft.com/office/powerpoint/2010/main" xmlns="" val="29251858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32BEA5-2A1F-21A7-A080-6F7FA66BC1B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E03588F6-E766-E19A-26F9-A208D4685F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A6F015C6-1C6A-C016-E780-F582DB36F1DC}"/>
              </a:ext>
            </a:extLst>
          </p:cNvPr>
          <p:cNvSpPr>
            <a:spLocks noGrp="1"/>
          </p:cNvSpPr>
          <p:nvPr>
            <p:ph type="dt" sz="half" idx="10"/>
          </p:nvPr>
        </p:nvSpPr>
        <p:spPr/>
        <p:txBody>
          <a:bodyPr/>
          <a:lstStyle/>
          <a:p>
            <a:fld id="{8D91C041-BB08-4151-9B90-907F1D31FFDB}" type="datetimeFigureOut">
              <a:rPr lang="en-IN" smtClean="0"/>
              <a:pPr/>
              <a:t>22-11-2025</a:t>
            </a:fld>
            <a:endParaRPr lang="en-IN"/>
          </a:p>
        </p:txBody>
      </p:sp>
      <p:sp>
        <p:nvSpPr>
          <p:cNvPr id="5" name="Footer Placeholder 4">
            <a:extLst>
              <a:ext uri="{FF2B5EF4-FFF2-40B4-BE49-F238E27FC236}">
                <a16:creationId xmlns:a16="http://schemas.microsoft.com/office/drawing/2014/main" xmlns="" id="{926798E7-0523-0A06-A7A7-6AC0B9C83B3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4325DA6C-D135-2AD9-838E-DA06A040E8A2}"/>
              </a:ext>
            </a:extLst>
          </p:cNvPr>
          <p:cNvSpPr>
            <a:spLocks noGrp="1"/>
          </p:cNvSpPr>
          <p:nvPr>
            <p:ph type="sldNum" sz="quarter" idx="12"/>
          </p:nvPr>
        </p:nvSpPr>
        <p:spPr/>
        <p:txBody>
          <a:bodyPr/>
          <a:lstStyle/>
          <a:p>
            <a:fld id="{B207BBE5-531B-4F75-B569-9E13AED54303}" type="slidenum">
              <a:rPr lang="en-IN" smtClean="0"/>
              <a:pPr/>
              <a:t>‹#›</a:t>
            </a:fld>
            <a:endParaRPr lang="en-IN"/>
          </a:p>
        </p:txBody>
      </p:sp>
    </p:spTree>
    <p:extLst>
      <p:ext uri="{BB962C8B-B14F-4D97-AF65-F5344CB8AC3E}">
        <p14:creationId xmlns:p14="http://schemas.microsoft.com/office/powerpoint/2010/main" xmlns="" val="3525336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D16C016A-B696-5128-2764-479517C126F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190B58D6-5401-5A16-A980-E481A64795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99A2C1AD-8EC4-C025-B3EE-421AA52158C7}"/>
              </a:ext>
            </a:extLst>
          </p:cNvPr>
          <p:cNvSpPr>
            <a:spLocks noGrp="1"/>
          </p:cNvSpPr>
          <p:nvPr>
            <p:ph type="dt" sz="half" idx="10"/>
          </p:nvPr>
        </p:nvSpPr>
        <p:spPr/>
        <p:txBody>
          <a:bodyPr/>
          <a:lstStyle/>
          <a:p>
            <a:fld id="{8D91C041-BB08-4151-9B90-907F1D31FFDB}" type="datetimeFigureOut">
              <a:rPr lang="en-IN" smtClean="0"/>
              <a:pPr/>
              <a:t>22-11-2025</a:t>
            </a:fld>
            <a:endParaRPr lang="en-IN"/>
          </a:p>
        </p:txBody>
      </p:sp>
      <p:sp>
        <p:nvSpPr>
          <p:cNvPr id="5" name="Footer Placeholder 4">
            <a:extLst>
              <a:ext uri="{FF2B5EF4-FFF2-40B4-BE49-F238E27FC236}">
                <a16:creationId xmlns:a16="http://schemas.microsoft.com/office/drawing/2014/main" xmlns="" id="{4180CD85-0179-C5D2-7195-321D79EDFB3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DBE18667-F1B9-8126-F399-4164C333852A}"/>
              </a:ext>
            </a:extLst>
          </p:cNvPr>
          <p:cNvSpPr>
            <a:spLocks noGrp="1"/>
          </p:cNvSpPr>
          <p:nvPr>
            <p:ph type="sldNum" sz="quarter" idx="12"/>
          </p:nvPr>
        </p:nvSpPr>
        <p:spPr/>
        <p:txBody>
          <a:bodyPr/>
          <a:lstStyle/>
          <a:p>
            <a:fld id="{B207BBE5-531B-4F75-B569-9E13AED54303}" type="slidenum">
              <a:rPr lang="en-IN" smtClean="0"/>
              <a:pPr/>
              <a:t>‹#›</a:t>
            </a:fld>
            <a:endParaRPr lang="en-IN"/>
          </a:p>
        </p:txBody>
      </p:sp>
    </p:spTree>
    <p:extLst>
      <p:ext uri="{BB962C8B-B14F-4D97-AF65-F5344CB8AC3E}">
        <p14:creationId xmlns:p14="http://schemas.microsoft.com/office/powerpoint/2010/main" xmlns="" val="266982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55C80F-D4D7-F6ED-E111-1089CABA023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94DE0F75-3EC3-7C0E-89E8-46B46884CD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6C1FE20D-E60D-EC36-0872-B9B28E2B1592}"/>
              </a:ext>
            </a:extLst>
          </p:cNvPr>
          <p:cNvSpPr>
            <a:spLocks noGrp="1"/>
          </p:cNvSpPr>
          <p:nvPr>
            <p:ph type="dt" sz="half" idx="10"/>
          </p:nvPr>
        </p:nvSpPr>
        <p:spPr/>
        <p:txBody>
          <a:bodyPr/>
          <a:lstStyle/>
          <a:p>
            <a:fld id="{8D91C041-BB08-4151-9B90-907F1D31FFDB}" type="datetimeFigureOut">
              <a:rPr lang="en-IN" smtClean="0"/>
              <a:pPr/>
              <a:t>22-11-2025</a:t>
            </a:fld>
            <a:endParaRPr lang="en-IN"/>
          </a:p>
        </p:txBody>
      </p:sp>
      <p:sp>
        <p:nvSpPr>
          <p:cNvPr id="5" name="Footer Placeholder 4">
            <a:extLst>
              <a:ext uri="{FF2B5EF4-FFF2-40B4-BE49-F238E27FC236}">
                <a16:creationId xmlns:a16="http://schemas.microsoft.com/office/drawing/2014/main" xmlns="" id="{824CD255-FD29-AFD8-8074-D31538E877C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0351DB4C-4365-74AE-1D18-E40735D1B09D}"/>
              </a:ext>
            </a:extLst>
          </p:cNvPr>
          <p:cNvSpPr>
            <a:spLocks noGrp="1"/>
          </p:cNvSpPr>
          <p:nvPr>
            <p:ph type="sldNum" sz="quarter" idx="12"/>
          </p:nvPr>
        </p:nvSpPr>
        <p:spPr/>
        <p:txBody>
          <a:bodyPr/>
          <a:lstStyle/>
          <a:p>
            <a:fld id="{B207BBE5-531B-4F75-B569-9E13AED54303}" type="slidenum">
              <a:rPr lang="en-IN" smtClean="0"/>
              <a:pPr/>
              <a:t>‹#›</a:t>
            </a:fld>
            <a:endParaRPr lang="en-IN"/>
          </a:p>
        </p:txBody>
      </p:sp>
    </p:spTree>
    <p:extLst>
      <p:ext uri="{BB962C8B-B14F-4D97-AF65-F5344CB8AC3E}">
        <p14:creationId xmlns:p14="http://schemas.microsoft.com/office/powerpoint/2010/main" xmlns="" val="2675546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6D42EF-27EF-E155-1731-15F0622178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111D5805-5338-65D7-2CEC-0A301DAC68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3884631E-B1D8-423F-36D2-4A98DAB550F7}"/>
              </a:ext>
            </a:extLst>
          </p:cNvPr>
          <p:cNvSpPr>
            <a:spLocks noGrp="1"/>
          </p:cNvSpPr>
          <p:nvPr>
            <p:ph type="dt" sz="half" idx="10"/>
          </p:nvPr>
        </p:nvSpPr>
        <p:spPr/>
        <p:txBody>
          <a:bodyPr/>
          <a:lstStyle/>
          <a:p>
            <a:fld id="{8D91C041-BB08-4151-9B90-907F1D31FFDB}" type="datetimeFigureOut">
              <a:rPr lang="en-IN" smtClean="0"/>
              <a:pPr/>
              <a:t>22-11-2025</a:t>
            </a:fld>
            <a:endParaRPr lang="en-IN"/>
          </a:p>
        </p:txBody>
      </p:sp>
      <p:sp>
        <p:nvSpPr>
          <p:cNvPr id="5" name="Footer Placeholder 4">
            <a:extLst>
              <a:ext uri="{FF2B5EF4-FFF2-40B4-BE49-F238E27FC236}">
                <a16:creationId xmlns:a16="http://schemas.microsoft.com/office/drawing/2014/main" xmlns="" id="{57184C44-EF68-0C25-1410-48BA5EAEC69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F2102012-0A00-23AB-4696-EAC38B1DC4E6}"/>
              </a:ext>
            </a:extLst>
          </p:cNvPr>
          <p:cNvSpPr>
            <a:spLocks noGrp="1"/>
          </p:cNvSpPr>
          <p:nvPr>
            <p:ph type="sldNum" sz="quarter" idx="12"/>
          </p:nvPr>
        </p:nvSpPr>
        <p:spPr/>
        <p:txBody>
          <a:bodyPr/>
          <a:lstStyle/>
          <a:p>
            <a:fld id="{B207BBE5-531B-4F75-B569-9E13AED54303}" type="slidenum">
              <a:rPr lang="en-IN" smtClean="0"/>
              <a:pPr/>
              <a:t>‹#›</a:t>
            </a:fld>
            <a:endParaRPr lang="en-IN"/>
          </a:p>
        </p:txBody>
      </p:sp>
    </p:spTree>
    <p:extLst>
      <p:ext uri="{BB962C8B-B14F-4D97-AF65-F5344CB8AC3E}">
        <p14:creationId xmlns:p14="http://schemas.microsoft.com/office/powerpoint/2010/main" xmlns="" val="398310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3AB2B8-1936-84E9-84BA-824B2E21125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138B1E86-AFB1-E58B-B733-A1080B5DB3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EC317CB3-98A2-42A6-7E3F-A1F38FF3AF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6EA60908-E0FE-13BA-AF01-F3748DFD522F}"/>
              </a:ext>
            </a:extLst>
          </p:cNvPr>
          <p:cNvSpPr>
            <a:spLocks noGrp="1"/>
          </p:cNvSpPr>
          <p:nvPr>
            <p:ph type="dt" sz="half" idx="10"/>
          </p:nvPr>
        </p:nvSpPr>
        <p:spPr/>
        <p:txBody>
          <a:bodyPr/>
          <a:lstStyle/>
          <a:p>
            <a:fld id="{8D91C041-BB08-4151-9B90-907F1D31FFDB}" type="datetimeFigureOut">
              <a:rPr lang="en-IN" smtClean="0"/>
              <a:pPr/>
              <a:t>22-11-2025</a:t>
            </a:fld>
            <a:endParaRPr lang="en-IN"/>
          </a:p>
        </p:txBody>
      </p:sp>
      <p:sp>
        <p:nvSpPr>
          <p:cNvPr id="6" name="Footer Placeholder 5">
            <a:extLst>
              <a:ext uri="{FF2B5EF4-FFF2-40B4-BE49-F238E27FC236}">
                <a16:creationId xmlns:a16="http://schemas.microsoft.com/office/drawing/2014/main" xmlns="" id="{D3523FC8-36C4-7A24-82FC-8DE550EF8C1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CEBD6A5B-948D-E748-6433-9C259EC86028}"/>
              </a:ext>
            </a:extLst>
          </p:cNvPr>
          <p:cNvSpPr>
            <a:spLocks noGrp="1"/>
          </p:cNvSpPr>
          <p:nvPr>
            <p:ph type="sldNum" sz="quarter" idx="12"/>
          </p:nvPr>
        </p:nvSpPr>
        <p:spPr/>
        <p:txBody>
          <a:bodyPr/>
          <a:lstStyle/>
          <a:p>
            <a:fld id="{B207BBE5-531B-4F75-B569-9E13AED54303}" type="slidenum">
              <a:rPr lang="en-IN" smtClean="0"/>
              <a:pPr/>
              <a:t>‹#›</a:t>
            </a:fld>
            <a:endParaRPr lang="en-IN"/>
          </a:p>
        </p:txBody>
      </p:sp>
    </p:spTree>
    <p:extLst>
      <p:ext uri="{BB962C8B-B14F-4D97-AF65-F5344CB8AC3E}">
        <p14:creationId xmlns:p14="http://schemas.microsoft.com/office/powerpoint/2010/main" xmlns="" val="3220580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358013-0622-E1C0-5B4F-B0CC873CC0E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9AB1DC45-F270-ABB0-FAAC-EAF84E157F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99F8A8BC-BA6F-7F87-E092-0A83BCA315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79BE2A45-7DCA-8D52-6F04-855FA0A0C6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2F4E2EF-88FD-A6E4-E91E-C8111E36E7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A123ADFC-8DED-05CE-DD25-2B2DE07528CD}"/>
              </a:ext>
            </a:extLst>
          </p:cNvPr>
          <p:cNvSpPr>
            <a:spLocks noGrp="1"/>
          </p:cNvSpPr>
          <p:nvPr>
            <p:ph type="dt" sz="half" idx="10"/>
          </p:nvPr>
        </p:nvSpPr>
        <p:spPr/>
        <p:txBody>
          <a:bodyPr/>
          <a:lstStyle/>
          <a:p>
            <a:fld id="{8D91C041-BB08-4151-9B90-907F1D31FFDB}" type="datetimeFigureOut">
              <a:rPr lang="en-IN" smtClean="0"/>
              <a:pPr/>
              <a:t>22-11-2025</a:t>
            </a:fld>
            <a:endParaRPr lang="en-IN"/>
          </a:p>
        </p:txBody>
      </p:sp>
      <p:sp>
        <p:nvSpPr>
          <p:cNvPr id="8" name="Footer Placeholder 7">
            <a:extLst>
              <a:ext uri="{FF2B5EF4-FFF2-40B4-BE49-F238E27FC236}">
                <a16:creationId xmlns:a16="http://schemas.microsoft.com/office/drawing/2014/main" xmlns="" id="{F6252D40-9997-D5BF-CA5B-3FDB8546601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8F80747F-A058-6DFD-8E6D-DCF98A373E4C}"/>
              </a:ext>
            </a:extLst>
          </p:cNvPr>
          <p:cNvSpPr>
            <a:spLocks noGrp="1"/>
          </p:cNvSpPr>
          <p:nvPr>
            <p:ph type="sldNum" sz="quarter" idx="12"/>
          </p:nvPr>
        </p:nvSpPr>
        <p:spPr/>
        <p:txBody>
          <a:bodyPr/>
          <a:lstStyle/>
          <a:p>
            <a:fld id="{B207BBE5-531B-4F75-B569-9E13AED54303}" type="slidenum">
              <a:rPr lang="en-IN" smtClean="0"/>
              <a:pPr/>
              <a:t>‹#›</a:t>
            </a:fld>
            <a:endParaRPr lang="en-IN"/>
          </a:p>
        </p:txBody>
      </p:sp>
    </p:spTree>
    <p:extLst>
      <p:ext uri="{BB962C8B-B14F-4D97-AF65-F5344CB8AC3E}">
        <p14:creationId xmlns:p14="http://schemas.microsoft.com/office/powerpoint/2010/main" xmlns="" val="3490351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8B7649-50E9-B266-5AC6-91524BBB956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944DBCA6-A97B-69B0-0324-763243BA01B4}"/>
              </a:ext>
            </a:extLst>
          </p:cNvPr>
          <p:cNvSpPr>
            <a:spLocks noGrp="1"/>
          </p:cNvSpPr>
          <p:nvPr>
            <p:ph type="dt" sz="half" idx="10"/>
          </p:nvPr>
        </p:nvSpPr>
        <p:spPr/>
        <p:txBody>
          <a:bodyPr/>
          <a:lstStyle/>
          <a:p>
            <a:fld id="{8D91C041-BB08-4151-9B90-907F1D31FFDB}" type="datetimeFigureOut">
              <a:rPr lang="en-IN" smtClean="0"/>
              <a:pPr/>
              <a:t>22-11-2025</a:t>
            </a:fld>
            <a:endParaRPr lang="en-IN"/>
          </a:p>
        </p:txBody>
      </p:sp>
      <p:sp>
        <p:nvSpPr>
          <p:cNvPr id="4" name="Footer Placeholder 3">
            <a:extLst>
              <a:ext uri="{FF2B5EF4-FFF2-40B4-BE49-F238E27FC236}">
                <a16:creationId xmlns:a16="http://schemas.microsoft.com/office/drawing/2014/main" xmlns="" id="{72C4D22B-A645-D858-0E67-AD740840267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C473334B-94EF-E0AC-DDEF-E79CABAF8360}"/>
              </a:ext>
            </a:extLst>
          </p:cNvPr>
          <p:cNvSpPr>
            <a:spLocks noGrp="1"/>
          </p:cNvSpPr>
          <p:nvPr>
            <p:ph type="sldNum" sz="quarter" idx="12"/>
          </p:nvPr>
        </p:nvSpPr>
        <p:spPr/>
        <p:txBody>
          <a:bodyPr/>
          <a:lstStyle/>
          <a:p>
            <a:fld id="{B207BBE5-531B-4F75-B569-9E13AED54303}" type="slidenum">
              <a:rPr lang="en-IN" smtClean="0"/>
              <a:pPr/>
              <a:t>‹#›</a:t>
            </a:fld>
            <a:endParaRPr lang="en-IN"/>
          </a:p>
        </p:txBody>
      </p:sp>
    </p:spTree>
    <p:extLst>
      <p:ext uri="{BB962C8B-B14F-4D97-AF65-F5344CB8AC3E}">
        <p14:creationId xmlns:p14="http://schemas.microsoft.com/office/powerpoint/2010/main" xmlns="" val="2520409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EAE6AEAB-FEAC-5B90-E56A-DCE8833645BA}"/>
              </a:ext>
            </a:extLst>
          </p:cNvPr>
          <p:cNvSpPr>
            <a:spLocks noGrp="1"/>
          </p:cNvSpPr>
          <p:nvPr>
            <p:ph type="dt" sz="half" idx="10"/>
          </p:nvPr>
        </p:nvSpPr>
        <p:spPr/>
        <p:txBody>
          <a:bodyPr/>
          <a:lstStyle/>
          <a:p>
            <a:fld id="{8D91C041-BB08-4151-9B90-907F1D31FFDB}" type="datetimeFigureOut">
              <a:rPr lang="en-IN" smtClean="0"/>
              <a:pPr/>
              <a:t>22-11-2025</a:t>
            </a:fld>
            <a:endParaRPr lang="en-IN"/>
          </a:p>
        </p:txBody>
      </p:sp>
      <p:sp>
        <p:nvSpPr>
          <p:cNvPr id="3" name="Footer Placeholder 2">
            <a:extLst>
              <a:ext uri="{FF2B5EF4-FFF2-40B4-BE49-F238E27FC236}">
                <a16:creationId xmlns:a16="http://schemas.microsoft.com/office/drawing/2014/main" xmlns="" id="{7B1412A6-1E78-69CF-1247-FE51361E383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DEB8ECA6-7BCC-3924-FACA-38EE25E9D476}"/>
              </a:ext>
            </a:extLst>
          </p:cNvPr>
          <p:cNvSpPr>
            <a:spLocks noGrp="1"/>
          </p:cNvSpPr>
          <p:nvPr>
            <p:ph type="sldNum" sz="quarter" idx="12"/>
          </p:nvPr>
        </p:nvSpPr>
        <p:spPr/>
        <p:txBody>
          <a:bodyPr/>
          <a:lstStyle/>
          <a:p>
            <a:fld id="{B207BBE5-531B-4F75-B569-9E13AED54303}" type="slidenum">
              <a:rPr lang="en-IN" smtClean="0"/>
              <a:pPr/>
              <a:t>‹#›</a:t>
            </a:fld>
            <a:endParaRPr lang="en-IN"/>
          </a:p>
        </p:txBody>
      </p:sp>
    </p:spTree>
    <p:extLst>
      <p:ext uri="{BB962C8B-B14F-4D97-AF65-F5344CB8AC3E}">
        <p14:creationId xmlns:p14="http://schemas.microsoft.com/office/powerpoint/2010/main" xmlns="" val="3143468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2C628E-AEAD-2CDC-3346-C3B2C7683F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BA1617F8-0EAE-EDF2-63F5-69F960F576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64E2ADEC-B04E-6B42-20C8-75343E46DF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786A664-D42E-762C-D8C8-805448A7FA5E}"/>
              </a:ext>
            </a:extLst>
          </p:cNvPr>
          <p:cNvSpPr>
            <a:spLocks noGrp="1"/>
          </p:cNvSpPr>
          <p:nvPr>
            <p:ph type="dt" sz="half" idx="10"/>
          </p:nvPr>
        </p:nvSpPr>
        <p:spPr/>
        <p:txBody>
          <a:bodyPr/>
          <a:lstStyle/>
          <a:p>
            <a:fld id="{8D91C041-BB08-4151-9B90-907F1D31FFDB}" type="datetimeFigureOut">
              <a:rPr lang="en-IN" smtClean="0"/>
              <a:pPr/>
              <a:t>22-11-2025</a:t>
            </a:fld>
            <a:endParaRPr lang="en-IN"/>
          </a:p>
        </p:txBody>
      </p:sp>
      <p:sp>
        <p:nvSpPr>
          <p:cNvPr id="6" name="Footer Placeholder 5">
            <a:extLst>
              <a:ext uri="{FF2B5EF4-FFF2-40B4-BE49-F238E27FC236}">
                <a16:creationId xmlns:a16="http://schemas.microsoft.com/office/drawing/2014/main" xmlns="" id="{F1B6A7D1-1E0E-E9ED-1558-93FF65BEB65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69EA77D5-A7CC-9A80-B040-C95CB42038AC}"/>
              </a:ext>
            </a:extLst>
          </p:cNvPr>
          <p:cNvSpPr>
            <a:spLocks noGrp="1"/>
          </p:cNvSpPr>
          <p:nvPr>
            <p:ph type="sldNum" sz="quarter" idx="12"/>
          </p:nvPr>
        </p:nvSpPr>
        <p:spPr/>
        <p:txBody>
          <a:bodyPr/>
          <a:lstStyle/>
          <a:p>
            <a:fld id="{B207BBE5-531B-4F75-B569-9E13AED54303}" type="slidenum">
              <a:rPr lang="en-IN" smtClean="0"/>
              <a:pPr/>
              <a:t>‹#›</a:t>
            </a:fld>
            <a:endParaRPr lang="en-IN"/>
          </a:p>
        </p:txBody>
      </p:sp>
    </p:spTree>
    <p:extLst>
      <p:ext uri="{BB962C8B-B14F-4D97-AF65-F5344CB8AC3E}">
        <p14:creationId xmlns:p14="http://schemas.microsoft.com/office/powerpoint/2010/main" xmlns="" val="9396955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6D0D45-B889-6956-BB38-2CDA417C82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82E02206-B2A6-5371-1DFE-54B80443FD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A73A6BAE-433A-EDFE-373F-8BBACFD7FC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A5F14816-83C8-5B75-E0B3-FE90A8C075CF}"/>
              </a:ext>
            </a:extLst>
          </p:cNvPr>
          <p:cNvSpPr>
            <a:spLocks noGrp="1"/>
          </p:cNvSpPr>
          <p:nvPr>
            <p:ph type="dt" sz="half" idx="10"/>
          </p:nvPr>
        </p:nvSpPr>
        <p:spPr/>
        <p:txBody>
          <a:bodyPr/>
          <a:lstStyle/>
          <a:p>
            <a:fld id="{8D91C041-BB08-4151-9B90-907F1D31FFDB}" type="datetimeFigureOut">
              <a:rPr lang="en-IN" smtClean="0"/>
              <a:pPr/>
              <a:t>22-11-2025</a:t>
            </a:fld>
            <a:endParaRPr lang="en-IN"/>
          </a:p>
        </p:txBody>
      </p:sp>
      <p:sp>
        <p:nvSpPr>
          <p:cNvPr id="6" name="Footer Placeholder 5">
            <a:extLst>
              <a:ext uri="{FF2B5EF4-FFF2-40B4-BE49-F238E27FC236}">
                <a16:creationId xmlns:a16="http://schemas.microsoft.com/office/drawing/2014/main" xmlns="" id="{7B61BDE2-6AB5-2481-7632-0437247E0D9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208FE04B-8F4A-AD34-315D-3DD1C1EDAB6D}"/>
              </a:ext>
            </a:extLst>
          </p:cNvPr>
          <p:cNvSpPr>
            <a:spLocks noGrp="1"/>
          </p:cNvSpPr>
          <p:nvPr>
            <p:ph type="sldNum" sz="quarter" idx="12"/>
          </p:nvPr>
        </p:nvSpPr>
        <p:spPr/>
        <p:txBody>
          <a:bodyPr/>
          <a:lstStyle/>
          <a:p>
            <a:fld id="{B207BBE5-531B-4F75-B569-9E13AED54303}" type="slidenum">
              <a:rPr lang="en-IN" smtClean="0"/>
              <a:pPr/>
              <a:t>‹#›</a:t>
            </a:fld>
            <a:endParaRPr lang="en-IN"/>
          </a:p>
        </p:txBody>
      </p:sp>
    </p:spTree>
    <p:extLst>
      <p:ext uri="{BB962C8B-B14F-4D97-AF65-F5344CB8AC3E}">
        <p14:creationId xmlns:p14="http://schemas.microsoft.com/office/powerpoint/2010/main" xmlns="" val="971558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56443DCD-2B3B-A829-E429-66A03DCA82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61554D34-164A-AD94-F547-3C88BC1C3E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DABFF1C5-B304-7C74-C144-36C59DFE7A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91C041-BB08-4151-9B90-907F1D31FFDB}" type="datetimeFigureOut">
              <a:rPr lang="en-IN" smtClean="0"/>
              <a:pPr/>
              <a:t>22-11-2025</a:t>
            </a:fld>
            <a:endParaRPr lang="en-IN"/>
          </a:p>
        </p:txBody>
      </p:sp>
      <p:sp>
        <p:nvSpPr>
          <p:cNvPr id="5" name="Footer Placeholder 4">
            <a:extLst>
              <a:ext uri="{FF2B5EF4-FFF2-40B4-BE49-F238E27FC236}">
                <a16:creationId xmlns:a16="http://schemas.microsoft.com/office/drawing/2014/main" xmlns="" id="{072172F0-F756-B196-9D7D-02C5357A53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5DF39467-9B4D-616D-A301-51DDE704CF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07BBE5-531B-4F75-B569-9E13AED54303}" type="slidenum">
              <a:rPr lang="en-IN" smtClean="0"/>
              <a:pPr/>
              <a:t>‹#›</a:t>
            </a:fld>
            <a:endParaRPr lang="en-IN"/>
          </a:p>
        </p:txBody>
      </p:sp>
    </p:spTree>
    <p:extLst>
      <p:ext uri="{BB962C8B-B14F-4D97-AF65-F5344CB8AC3E}">
        <p14:creationId xmlns:p14="http://schemas.microsoft.com/office/powerpoint/2010/main" xmlns="" val="3620059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mailto:sudharshanvenkatesh123@gmail.com"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5.png"/><Relationship Id="rId4" Type="http://schemas.openxmlformats.org/officeDocument/2006/relationships/image" Target="../media/image5.png"/><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30.png"/><Relationship Id="rId3" Type="http://schemas.openxmlformats.org/officeDocument/2006/relationships/image" Target="../media/image4.png"/><Relationship Id="rId7" Type="http://schemas.openxmlformats.org/officeDocument/2006/relationships/image" Target="../media/image12.png"/><Relationship Id="rId12" Type="http://schemas.microsoft.com/office/2007/relationships/hdphoto" Target="../media/hdphoto5.wdp"/><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29.png"/><Relationship Id="rId5" Type="http://schemas.openxmlformats.org/officeDocument/2006/relationships/image" Target="../media/image6.png"/><Relationship Id="rId10" Type="http://schemas.microsoft.com/office/2007/relationships/hdphoto" Target="../media/hdphoto4.wdp"/><Relationship Id="rId4" Type="http://schemas.openxmlformats.org/officeDocument/2006/relationships/image" Target="../media/image27.png"/><Relationship Id="rId9" Type="http://schemas.openxmlformats.org/officeDocument/2006/relationships/image" Target="../media/image28.png"/><Relationship Id="rId14" Type="http://schemas.microsoft.com/office/2007/relationships/hdphoto" Target="../media/hdphoto6.wdp"/></Relationships>
</file>

<file path=ppt/slides/_rels/slide1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6.png"/><Relationship Id="rId10" Type="http://schemas.microsoft.com/office/2007/relationships/hdphoto" Target="../media/hdphoto7.wdp"/><Relationship Id="rId4" Type="http://schemas.openxmlformats.org/officeDocument/2006/relationships/image" Target="../media/image14.png"/><Relationship Id="rId9"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1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hyperlink" Target="https://youtu.be/ag2yEzKJk3c" TargetMode="External"/><Relationship Id="rId5" Type="http://schemas.openxmlformats.org/officeDocument/2006/relationships/hyperlink" Target="https://youtu.be/DO-rtSPgXMY" TargetMode="External"/><Relationship Id="rId4" Type="http://schemas.microsoft.com/office/2007/relationships/hdphoto" Target="../media/hdphoto8.wdp"/></Relationships>
</file>

<file path=ppt/slides/_rels/slide2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7.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slideLayout" Target="../slideLayouts/slideLayout1.xml"/><Relationship Id="rId1" Type="http://schemas.openxmlformats.org/officeDocument/2006/relationships/video" Target="NULL" TargetMode="Externa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6.png"/><Relationship Id="rId4" Type="http://schemas.openxmlformats.org/officeDocument/2006/relationships/image" Target="../media/image14.png"/><Relationship Id="rId9" Type="http://schemas.openxmlformats.org/officeDocument/2006/relationships/image" Target="../media/image17.jpeg"/></Relationships>
</file>

<file path=ppt/slides/_rels/slide7.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7" Type="http://schemas.microsoft.com/office/2007/relationships/hdphoto" Target="../media/hdphoto3.wdp"/><Relationship Id="rId2" Type="http://schemas.openxmlformats.org/officeDocument/2006/relationships/hyperlink" Target="https://youtu.be/6nKBlWaRI8w" TargetMode="Externa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jpe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6.png"/><Relationship Id="rId10" Type="http://schemas.openxmlformats.org/officeDocument/2006/relationships/image" Target="../media/image24.png"/><Relationship Id="rId4" Type="http://schemas.openxmlformats.org/officeDocument/2006/relationships/image" Target="../media/image5.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8051402A-BBDB-3FBC-6D83-16942676936E}"/>
              </a:ext>
            </a:extLst>
          </p:cNvPr>
          <p:cNvSpPr/>
          <p:nvPr/>
        </p:nvSpPr>
        <p:spPr>
          <a:xfrm>
            <a:off x="-19352" y="-1"/>
            <a:ext cx="12192000" cy="68580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 name="Group 4">
            <a:extLst>
              <a:ext uri="{FF2B5EF4-FFF2-40B4-BE49-F238E27FC236}">
                <a16:creationId xmlns:a16="http://schemas.microsoft.com/office/drawing/2014/main" xmlns="" id="{1D067718-933F-666A-B51F-C57EC3FC46BF}"/>
              </a:ext>
            </a:extLst>
          </p:cNvPr>
          <p:cNvGrpSpPr/>
          <p:nvPr/>
        </p:nvGrpSpPr>
        <p:grpSpPr>
          <a:xfrm>
            <a:off x="7652085" y="0"/>
            <a:ext cx="4563980" cy="2791326"/>
            <a:chOff x="7708233" y="0"/>
            <a:chExt cx="4507831" cy="3272590"/>
          </a:xfrm>
          <a:blipFill dpi="0" rotWithShape="1">
            <a:blip r:embed="rId2"/>
            <a:srcRect/>
            <a:stretch>
              <a:fillRect l="-2000" r="1000" b="-7000"/>
            </a:stretch>
          </a:blipFill>
        </p:grpSpPr>
        <p:sp>
          <p:nvSpPr>
            <p:cNvPr id="3" name="Rectangle: Rounded Corners 2">
              <a:extLst>
                <a:ext uri="{FF2B5EF4-FFF2-40B4-BE49-F238E27FC236}">
                  <a16:creationId xmlns:a16="http://schemas.microsoft.com/office/drawing/2014/main" xmlns="" id="{212650CA-030C-C2A9-F9DB-7272A0598E71}"/>
                </a:ext>
              </a:extLst>
            </p:cNvPr>
            <p:cNvSpPr/>
            <p:nvPr/>
          </p:nvSpPr>
          <p:spPr>
            <a:xfrm>
              <a:off x="7708233" y="0"/>
              <a:ext cx="2197768" cy="327259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Rounded Corners 3">
              <a:extLst>
                <a:ext uri="{FF2B5EF4-FFF2-40B4-BE49-F238E27FC236}">
                  <a16:creationId xmlns:a16="http://schemas.microsoft.com/office/drawing/2014/main" xmlns="" id="{51823859-56E2-4F73-E56F-C719A00E0DEF}"/>
                </a:ext>
              </a:extLst>
            </p:cNvPr>
            <p:cNvSpPr/>
            <p:nvPr/>
          </p:nvSpPr>
          <p:spPr>
            <a:xfrm>
              <a:off x="10018296" y="0"/>
              <a:ext cx="2197768" cy="327259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6" name="Group 5">
            <a:extLst>
              <a:ext uri="{FF2B5EF4-FFF2-40B4-BE49-F238E27FC236}">
                <a16:creationId xmlns:a16="http://schemas.microsoft.com/office/drawing/2014/main" xmlns="" id="{D3BF5BFE-286D-8465-004F-CABA3F77838C}"/>
              </a:ext>
            </a:extLst>
          </p:cNvPr>
          <p:cNvGrpSpPr/>
          <p:nvPr/>
        </p:nvGrpSpPr>
        <p:grpSpPr>
          <a:xfrm>
            <a:off x="128338" y="3834062"/>
            <a:ext cx="4363451" cy="3023937"/>
            <a:chOff x="7708233" y="0"/>
            <a:chExt cx="4507831" cy="3272590"/>
          </a:xfrm>
          <a:blipFill dpi="0" rotWithShape="1">
            <a:blip r:embed="rId3"/>
            <a:srcRect/>
            <a:stretch>
              <a:fillRect l="-2000" r="1000" b="-7000"/>
            </a:stretch>
          </a:blipFill>
        </p:grpSpPr>
        <p:sp>
          <p:nvSpPr>
            <p:cNvPr id="7" name="Rectangle: Rounded Corners 6">
              <a:extLst>
                <a:ext uri="{FF2B5EF4-FFF2-40B4-BE49-F238E27FC236}">
                  <a16:creationId xmlns:a16="http://schemas.microsoft.com/office/drawing/2014/main" xmlns="" id="{DC1B20D0-BC8C-399E-4A41-3C657D43886C}"/>
                </a:ext>
              </a:extLst>
            </p:cNvPr>
            <p:cNvSpPr/>
            <p:nvPr/>
          </p:nvSpPr>
          <p:spPr>
            <a:xfrm>
              <a:off x="7708233" y="0"/>
              <a:ext cx="2197768" cy="327259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Rounded Corners 7">
              <a:extLst>
                <a:ext uri="{FF2B5EF4-FFF2-40B4-BE49-F238E27FC236}">
                  <a16:creationId xmlns:a16="http://schemas.microsoft.com/office/drawing/2014/main" xmlns="" id="{4CF6552F-57A3-D141-83A6-2A75DA8DDFBA}"/>
                </a:ext>
              </a:extLst>
            </p:cNvPr>
            <p:cNvSpPr/>
            <p:nvPr/>
          </p:nvSpPr>
          <p:spPr>
            <a:xfrm>
              <a:off x="10018296" y="0"/>
              <a:ext cx="2197768" cy="327259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9" name="TextBox 8">
            <a:extLst>
              <a:ext uri="{FF2B5EF4-FFF2-40B4-BE49-F238E27FC236}">
                <a16:creationId xmlns:a16="http://schemas.microsoft.com/office/drawing/2014/main" xmlns="" id="{35C3E4C1-90D5-B0ED-51E4-0F3F16F73451}"/>
              </a:ext>
            </a:extLst>
          </p:cNvPr>
          <p:cNvSpPr txBox="1"/>
          <p:nvPr/>
        </p:nvSpPr>
        <p:spPr>
          <a:xfrm>
            <a:off x="3795756" y="2791326"/>
            <a:ext cx="9647528" cy="1200329"/>
          </a:xfrm>
          <a:prstGeom prst="rect">
            <a:avLst/>
          </a:prstGeom>
          <a:noFill/>
        </p:spPr>
        <p:txBody>
          <a:bodyPr wrap="square" rtlCol="0">
            <a:spAutoFit/>
          </a:bodyPr>
          <a:lstStyle/>
          <a:p>
            <a:r>
              <a:rPr lang="en-US" sz="5400" b="1" u="sng" dirty="0">
                <a:solidFill>
                  <a:srgbClr val="F7ED71"/>
                </a:solidFill>
                <a:latin typeface="Copperplate Gothic Bold" panose="020E0705020206020404" pitchFamily="34" charset="0"/>
              </a:rPr>
              <a:t>KHELGURUS</a:t>
            </a:r>
          </a:p>
          <a:p>
            <a:r>
              <a:rPr lang="en-US" b="1" u="sng" dirty="0">
                <a:solidFill>
                  <a:srgbClr val="F7ED71"/>
                </a:solidFill>
                <a:latin typeface="Copperplate Gothic Bold" panose="020E0705020206020404" pitchFamily="34" charset="0"/>
              </a:rPr>
              <a:t>      </a:t>
            </a:r>
            <a:endParaRPr lang="en-IN" b="1" u="sng" dirty="0">
              <a:solidFill>
                <a:srgbClr val="F7ED71"/>
              </a:solidFill>
              <a:latin typeface="Copperplate Gothic Bold" panose="020E0705020206020404" pitchFamily="34" charset="0"/>
            </a:endParaRPr>
          </a:p>
        </p:txBody>
      </p:sp>
      <p:sp>
        <p:nvSpPr>
          <p:cNvPr id="12" name="TextBox 11">
            <a:extLst>
              <a:ext uri="{FF2B5EF4-FFF2-40B4-BE49-F238E27FC236}">
                <a16:creationId xmlns:a16="http://schemas.microsoft.com/office/drawing/2014/main" xmlns="" id="{2F44A1A0-EF30-9B76-194D-171F3D3870F7}"/>
              </a:ext>
            </a:extLst>
          </p:cNvPr>
          <p:cNvSpPr txBox="1"/>
          <p:nvPr/>
        </p:nvSpPr>
        <p:spPr>
          <a:xfrm>
            <a:off x="6551418" y="4800473"/>
            <a:ext cx="7571874" cy="1631216"/>
          </a:xfrm>
          <a:prstGeom prst="rect">
            <a:avLst/>
          </a:prstGeom>
          <a:noFill/>
        </p:spPr>
        <p:txBody>
          <a:bodyPr wrap="square" rtlCol="0">
            <a:spAutoFit/>
          </a:bodyPr>
          <a:lstStyle/>
          <a:p>
            <a:r>
              <a:rPr lang="en-US" sz="3600" dirty="0">
                <a:solidFill>
                  <a:srgbClr val="F7ED71"/>
                </a:solidFill>
              </a:rPr>
              <a:t>Presented By:</a:t>
            </a:r>
            <a:br>
              <a:rPr lang="en-US" sz="3600" dirty="0">
                <a:solidFill>
                  <a:srgbClr val="F7ED71"/>
                </a:solidFill>
              </a:rPr>
            </a:br>
            <a:r>
              <a:rPr lang="en-US" sz="3600" dirty="0">
                <a:solidFill>
                  <a:srgbClr val="F7ED71"/>
                </a:solidFill>
              </a:rPr>
              <a:t>SUDHARSHAN. V</a:t>
            </a:r>
            <a:br>
              <a:rPr lang="en-US" sz="3600" dirty="0">
                <a:solidFill>
                  <a:srgbClr val="F7ED71"/>
                </a:solidFill>
              </a:rPr>
            </a:br>
            <a:r>
              <a:rPr lang="en-US" sz="2800" dirty="0">
                <a:solidFill>
                  <a:srgbClr val="F7ED71"/>
                </a:solidFill>
                <a:hlinkClick r:id="rId4"/>
              </a:rPr>
              <a:t>sudharshanvenkatesh123@gmail.com</a:t>
            </a:r>
            <a:endParaRPr lang="en-US" sz="2800" dirty="0">
              <a:solidFill>
                <a:srgbClr val="F7ED71"/>
              </a:solidFill>
            </a:endParaRPr>
          </a:p>
        </p:txBody>
      </p:sp>
      <p:sp>
        <p:nvSpPr>
          <p:cNvPr id="13" name="TextBox 12">
            <a:extLst>
              <a:ext uri="{FF2B5EF4-FFF2-40B4-BE49-F238E27FC236}">
                <a16:creationId xmlns:a16="http://schemas.microsoft.com/office/drawing/2014/main" xmlns="" id="{941F5079-FED7-023E-EE61-FF476E58F27B}"/>
              </a:ext>
            </a:extLst>
          </p:cNvPr>
          <p:cNvSpPr txBox="1"/>
          <p:nvPr/>
        </p:nvSpPr>
        <p:spPr>
          <a:xfrm>
            <a:off x="5923132" y="3596072"/>
            <a:ext cx="2574758" cy="369332"/>
          </a:xfrm>
          <a:prstGeom prst="rect">
            <a:avLst/>
          </a:prstGeom>
          <a:noFill/>
        </p:spPr>
        <p:txBody>
          <a:bodyPr wrap="square" rtlCol="0">
            <a:spAutoFit/>
          </a:bodyPr>
          <a:lstStyle/>
          <a:p>
            <a:r>
              <a:rPr lang="en-US" b="1" u="sng" dirty="0">
                <a:solidFill>
                  <a:srgbClr val="F7ED71"/>
                </a:solidFill>
                <a:latin typeface="Copperplate Gothic Bold" panose="020E0705020206020404" pitchFamily="34" charset="0"/>
              </a:rPr>
              <a:t>RUMMY</a:t>
            </a:r>
            <a:endParaRPr lang="en-IN" dirty="0"/>
          </a:p>
        </p:txBody>
      </p:sp>
    </p:spTree>
    <p:extLst>
      <p:ext uri="{BB962C8B-B14F-4D97-AF65-F5344CB8AC3E}">
        <p14:creationId xmlns:p14="http://schemas.microsoft.com/office/powerpoint/2010/main" xmlns="" val="2837483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par>
                                <p:cTn id="8" presetID="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ppt_x"/>
                                          </p:val>
                                        </p:tav>
                                        <p:tav tm="100000">
                                          <p:val>
                                            <p:strVal val="#ppt_x"/>
                                          </p:val>
                                        </p:tav>
                                      </p:tavLst>
                                    </p:anim>
                                    <p:anim calcmode="lin" valueType="num">
                                      <p:cBhvr additive="base">
                                        <p:cTn id="11" dur="500" fill="hold"/>
                                        <p:tgtEl>
                                          <p:spTgt spid="5"/>
                                        </p:tgtEl>
                                        <p:attrNameLst>
                                          <p:attrName>ppt_y</p:attrName>
                                        </p:attrNameLst>
                                      </p:cBhvr>
                                      <p:tavLst>
                                        <p:tav tm="0">
                                          <p:val>
                                            <p:strVal val="0-#ppt_h/2"/>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ppt_x"/>
                                          </p:val>
                                        </p:tav>
                                        <p:tav tm="100000">
                                          <p:val>
                                            <p:strVal val="#ppt_x"/>
                                          </p:val>
                                        </p:tav>
                                      </p:tavLst>
                                    </p:anim>
                                    <p:anim calcmode="lin" valueType="num">
                                      <p:cBhvr additive="base">
                                        <p:cTn id="15" dur="500" fill="hold"/>
                                        <p:tgtEl>
                                          <p:spTgt spid="6"/>
                                        </p:tgtEl>
                                        <p:attrNameLst>
                                          <p:attrName>ppt_y</p:attrName>
                                        </p:attrNameLst>
                                      </p:cBhvr>
                                      <p:tavLst>
                                        <p:tav tm="0">
                                          <p:val>
                                            <p:strVal val="1+#ppt_h/2"/>
                                          </p:val>
                                        </p:tav>
                                        <p:tav tm="100000">
                                          <p:val>
                                            <p:strVal val="#ppt_y"/>
                                          </p:val>
                                        </p:tav>
                                      </p:tavLst>
                                    </p:anim>
                                  </p:childTnLst>
                                </p:cTn>
                              </p:par>
                              <p:par>
                                <p:cTn id="16" presetID="6" presetClass="entr" presetSubtype="16"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circle(in)">
                                      <p:cBhvr>
                                        <p:cTn id="18" dur="2000"/>
                                        <p:tgtEl>
                                          <p:spTgt spid="12"/>
                                        </p:tgtEl>
                                      </p:cBhvr>
                                    </p:animEffect>
                                  </p:childTnLst>
                                </p:cTn>
                              </p:par>
                              <p:par>
                                <p:cTn id="19" presetID="6" presetClass="entr" presetSubtype="16"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circle(in)">
                                      <p:cBhvr>
                                        <p:cTn id="21"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xmlns="" id="{AC65115D-A7FE-56F3-C109-147EB21CB41A}"/>
              </a:ext>
            </a:extLst>
          </p:cNvPr>
          <p:cNvSpPr/>
          <p:nvPr/>
        </p:nvSpPr>
        <p:spPr>
          <a:xfrm>
            <a:off x="0" y="-140123"/>
            <a:ext cx="12192000" cy="68580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5" name="Group 14">
            <a:extLst>
              <a:ext uri="{FF2B5EF4-FFF2-40B4-BE49-F238E27FC236}">
                <a16:creationId xmlns:a16="http://schemas.microsoft.com/office/drawing/2014/main" xmlns="" id="{A049CCAE-9E8E-17C1-BEA5-4061207BA021}"/>
              </a:ext>
            </a:extLst>
          </p:cNvPr>
          <p:cNvGrpSpPr/>
          <p:nvPr/>
        </p:nvGrpSpPr>
        <p:grpSpPr>
          <a:xfrm rot="12171723">
            <a:off x="-2111588" y="459308"/>
            <a:ext cx="5385971" cy="5401604"/>
            <a:chOff x="-2648939" y="806663"/>
            <a:chExt cx="5385971" cy="5401604"/>
          </a:xfrm>
        </p:grpSpPr>
        <p:pic>
          <p:nvPicPr>
            <p:cNvPr id="14" name="Picture 13">
              <a:extLst>
                <a:ext uri="{FF2B5EF4-FFF2-40B4-BE49-F238E27FC236}">
                  <a16:creationId xmlns:a16="http://schemas.microsoft.com/office/drawing/2014/main" xmlns="" id="{44EEEE6B-2515-814A-A37B-09A5EA29D5BC}"/>
                </a:ext>
              </a:extLst>
            </p:cNvPr>
            <p:cNvPicPr>
              <a:picLocks noChangeAspect="1"/>
            </p:cNvPicPr>
            <p:nvPr/>
          </p:nvPicPr>
          <p:blipFill rotWithShape="1">
            <a:blip r:embed="rId2"/>
            <a:srcRect l="4238" t="13269" r="2825" b="1"/>
            <a:stretch/>
          </p:blipFill>
          <p:spPr>
            <a:xfrm>
              <a:off x="-172795" y="806663"/>
              <a:ext cx="1798538" cy="1041187"/>
            </a:xfrm>
            <a:custGeom>
              <a:avLst/>
              <a:gdLst>
                <a:gd name="connsiteX0" fmla="*/ 382569 w 1798538"/>
                <a:gd name="connsiteY0" fmla="*/ 1650 h 1041187"/>
                <a:gd name="connsiteX1" fmla="*/ 1643838 w 1798538"/>
                <a:gd name="connsiteY1" fmla="*/ 316249 h 1041187"/>
                <a:gd name="connsiteX2" fmla="*/ 1798538 w 1798538"/>
                <a:gd name="connsiteY2" fmla="*/ 417435 h 1041187"/>
                <a:gd name="connsiteX3" fmla="*/ 1798538 w 1798538"/>
                <a:gd name="connsiteY3" fmla="*/ 564210 h 1041187"/>
                <a:gd name="connsiteX4" fmla="*/ 1461932 w 1798538"/>
                <a:gd name="connsiteY4" fmla="*/ 1041187 h 1041187"/>
                <a:gd name="connsiteX5" fmla="*/ 1249825 w 1798538"/>
                <a:gd name="connsiteY5" fmla="*/ 1041187 h 1041187"/>
                <a:gd name="connsiteX6" fmla="*/ 1178456 w 1798538"/>
                <a:gd name="connsiteY6" fmla="*/ 998110 h 1041187"/>
                <a:gd name="connsiteX7" fmla="*/ 219569 w 1798538"/>
                <a:gd name="connsiteY7" fmla="*/ 844685 h 1041187"/>
                <a:gd name="connsiteX8" fmla="*/ 87485 w 1798538"/>
                <a:gd name="connsiteY8" fmla="*/ 876755 h 1041187"/>
                <a:gd name="connsiteX9" fmla="*/ 0 w 1798538"/>
                <a:gd name="connsiteY9" fmla="*/ 568987 h 1041187"/>
                <a:gd name="connsiteX10" fmla="*/ 0 w 1798538"/>
                <a:gd name="connsiteY10" fmla="*/ 48754 h 1041187"/>
                <a:gd name="connsiteX11" fmla="*/ 120791 w 1798538"/>
                <a:gd name="connsiteY11" fmla="*/ 26613 h 1041187"/>
                <a:gd name="connsiteX12" fmla="*/ 382569 w 1798538"/>
                <a:gd name="connsiteY12" fmla="*/ 1650 h 1041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8538" h="1041187">
                  <a:moveTo>
                    <a:pt x="382569" y="1650"/>
                  </a:moveTo>
                  <a:cubicBezTo>
                    <a:pt x="819625" y="-14895"/>
                    <a:pt x="1257073" y="93209"/>
                    <a:pt x="1643838" y="316249"/>
                  </a:cubicBezTo>
                  <a:lnTo>
                    <a:pt x="1798538" y="417435"/>
                  </a:lnTo>
                  <a:lnTo>
                    <a:pt x="1798538" y="564210"/>
                  </a:lnTo>
                  <a:lnTo>
                    <a:pt x="1461932" y="1041187"/>
                  </a:lnTo>
                  <a:lnTo>
                    <a:pt x="1249825" y="1041187"/>
                  </a:lnTo>
                  <a:lnTo>
                    <a:pt x="1178456" y="998110"/>
                  </a:lnTo>
                  <a:cubicBezTo>
                    <a:pt x="885692" y="839910"/>
                    <a:pt x="547049" y="782781"/>
                    <a:pt x="219569" y="844685"/>
                  </a:cubicBezTo>
                  <a:lnTo>
                    <a:pt x="87485" y="876755"/>
                  </a:lnTo>
                  <a:lnTo>
                    <a:pt x="0" y="568987"/>
                  </a:lnTo>
                  <a:lnTo>
                    <a:pt x="0" y="48754"/>
                  </a:lnTo>
                  <a:lnTo>
                    <a:pt x="120791" y="26613"/>
                  </a:lnTo>
                  <a:cubicBezTo>
                    <a:pt x="207763" y="13254"/>
                    <a:pt x="295158" y="4959"/>
                    <a:pt x="382569" y="1650"/>
                  </a:cubicBezTo>
                  <a:close/>
                </a:path>
              </a:pathLst>
            </a:custGeom>
            <a:solidFill>
              <a:schemeClr val="bg1">
                <a:lumMod val="85000"/>
              </a:schemeClr>
            </a:solidFill>
          </p:spPr>
        </p:pic>
        <p:pic>
          <p:nvPicPr>
            <p:cNvPr id="11" name="Picture 10">
              <a:extLst>
                <a:ext uri="{FF2B5EF4-FFF2-40B4-BE49-F238E27FC236}">
                  <a16:creationId xmlns:a16="http://schemas.microsoft.com/office/drawing/2014/main" xmlns="" id="{CB774047-5AA5-F976-6C68-9A748BD26B41}"/>
                </a:ext>
              </a:extLst>
            </p:cNvPr>
            <p:cNvPicPr>
              <a:picLocks noChangeAspect="1"/>
            </p:cNvPicPr>
            <p:nvPr/>
          </p:nvPicPr>
          <p:blipFill>
            <a:blip r:embed="rId3"/>
            <a:srcRect t="8020" r="46" b="2229"/>
            <a:stretch>
              <a:fillRect/>
            </a:stretch>
          </p:blipFill>
          <p:spPr>
            <a:xfrm rot="18971669">
              <a:off x="-1912208" y="1216986"/>
              <a:ext cx="1987467" cy="1015499"/>
            </a:xfrm>
            <a:custGeom>
              <a:avLst/>
              <a:gdLst>
                <a:gd name="connsiteX0" fmla="*/ 1987467 w 1987467"/>
                <a:gd name="connsiteY0" fmla="*/ 286441 h 1015499"/>
                <a:gd name="connsiteX1" fmla="*/ 1608275 w 1987467"/>
                <a:gd name="connsiteY1" fmla="*/ 1015499 h 1015499"/>
                <a:gd name="connsiteX2" fmla="*/ 1601667 w 1987467"/>
                <a:gd name="connsiteY2" fmla="*/ 1011590 h 1015499"/>
                <a:gd name="connsiteX3" fmla="*/ 1328168 w 1987467"/>
                <a:gd name="connsiteY3" fmla="*/ 902446 h 1015499"/>
                <a:gd name="connsiteX4" fmla="*/ 352899 w 1987467"/>
                <a:gd name="connsiteY4" fmla="*/ 980762 h 1015499"/>
                <a:gd name="connsiteX5" fmla="*/ 306462 w 1987467"/>
                <a:gd name="connsiteY5" fmla="*/ 1005205 h 1015499"/>
                <a:gd name="connsiteX6" fmla="*/ 0 w 1987467"/>
                <a:gd name="connsiteY6" fmla="*/ 274443 h 1015499"/>
                <a:gd name="connsiteX7" fmla="*/ 0 w 1987467"/>
                <a:gd name="connsiteY7" fmla="*/ 179856 h 1015499"/>
                <a:gd name="connsiteX8" fmla="*/ 213936 w 1987467"/>
                <a:gd name="connsiteY8" fmla="*/ 100225 h 1015499"/>
                <a:gd name="connsiteX9" fmla="*/ 1987467 w 1987467"/>
                <a:gd name="connsiteY9" fmla="*/ 286441 h 101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7467" h="1015499">
                  <a:moveTo>
                    <a:pt x="1987467" y="286441"/>
                  </a:moveTo>
                  <a:lnTo>
                    <a:pt x="1608275" y="1015499"/>
                  </a:lnTo>
                  <a:lnTo>
                    <a:pt x="1601667" y="1011590"/>
                  </a:lnTo>
                  <a:cubicBezTo>
                    <a:pt x="1515914" y="966565"/>
                    <a:pt x="1424522" y="929773"/>
                    <a:pt x="1328168" y="902446"/>
                  </a:cubicBezTo>
                  <a:cubicBezTo>
                    <a:pt x="990935" y="806803"/>
                    <a:pt x="648806" y="842962"/>
                    <a:pt x="352899" y="980762"/>
                  </a:cubicBezTo>
                  <a:lnTo>
                    <a:pt x="306462" y="1005205"/>
                  </a:lnTo>
                  <a:lnTo>
                    <a:pt x="0" y="274443"/>
                  </a:lnTo>
                  <a:lnTo>
                    <a:pt x="0" y="179856"/>
                  </a:lnTo>
                  <a:lnTo>
                    <a:pt x="213936" y="100225"/>
                  </a:lnTo>
                  <a:cubicBezTo>
                    <a:pt x="801392" y="-80359"/>
                    <a:pt x="1439608" y="-16103"/>
                    <a:pt x="1987467" y="286441"/>
                  </a:cubicBezTo>
                  <a:close/>
                </a:path>
              </a:pathLst>
            </a:custGeom>
          </p:spPr>
        </p:pic>
        <p:pic>
          <p:nvPicPr>
            <p:cNvPr id="9" name="Picture 8">
              <a:extLst>
                <a:ext uri="{FF2B5EF4-FFF2-40B4-BE49-F238E27FC236}">
                  <a16:creationId xmlns:a16="http://schemas.microsoft.com/office/drawing/2014/main" xmlns="" id="{5ABC1665-AE15-21E0-EAD4-96EF93541DFD}"/>
                </a:ext>
              </a:extLst>
            </p:cNvPr>
            <p:cNvPicPr>
              <a:picLocks noChangeAspect="1"/>
            </p:cNvPicPr>
            <p:nvPr/>
          </p:nvPicPr>
          <p:blipFill>
            <a:blip r:embed="rId4" cstate="print"/>
            <a:srcRect t="6572" r="1633" b="1744"/>
            <a:stretch>
              <a:fillRect/>
            </a:stretch>
          </p:blipFill>
          <p:spPr>
            <a:xfrm rot="16200000">
              <a:off x="-2625549" y="2751607"/>
              <a:ext cx="2057764" cy="1074542"/>
            </a:xfrm>
            <a:custGeom>
              <a:avLst/>
              <a:gdLst>
                <a:gd name="connsiteX0" fmla="*/ 2057764 w 2057764"/>
                <a:gd name="connsiteY0" fmla="*/ 177634 h 980910"/>
                <a:gd name="connsiteX1" fmla="*/ 1720155 w 2057764"/>
                <a:gd name="connsiteY1" fmla="*/ 910822 h 980910"/>
                <a:gd name="connsiteX2" fmla="*/ 1624590 w 2057764"/>
                <a:gd name="connsiteY2" fmla="*/ 880511 h 980910"/>
                <a:gd name="connsiteX3" fmla="*/ 619413 w 2057764"/>
                <a:gd name="connsiteY3" fmla="*/ 927404 h 980910"/>
                <a:gd name="connsiteX4" fmla="*/ 506444 w 2057764"/>
                <a:gd name="connsiteY4" fmla="*/ 976237 h 980910"/>
                <a:gd name="connsiteX5" fmla="*/ 406385 w 2057764"/>
                <a:gd name="connsiteY5" fmla="*/ 980910 h 980910"/>
                <a:gd name="connsiteX6" fmla="*/ 0 w 2057764"/>
                <a:gd name="connsiteY6" fmla="*/ 305181 h 980910"/>
                <a:gd name="connsiteX7" fmla="*/ 0 w 2057764"/>
                <a:gd name="connsiteY7" fmla="*/ 247618 h 980910"/>
                <a:gd name="connsiteX8" fmla="*/ 218552 w 2057764"/>
                <a:gd name="connsiteY8" fmla="*/ 154771 h 980910"/>
                <a:gd name="connsiteX9" fmla="*/ 2057764 w 2057764"/>
                <a:gd name="connsiteY9" fmla="*/ 177634 h 980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7764" h="980910">
                  <a:moveTo>
                    <a:pt x="2057764" y="177634"/>
                  </a:moveTo>
                  <a:lnTo>
                    <a:pt x="1720155" y="910822"/>
                  </a:lnTo>
                  <a:lnTo>
                    <a:pt x="1624590" y="880511"/>
                  </a:lnTo>
                  <a:cubicBezTo>
                    <a:pt x="1301726" y="793480"/>
                    <a:pt x="947137" y="803846"/>
                    <a:pt x="619413" y="927404"/>
                  </a:cubicBezTo>
                  <a:lnTo>
                    <a:pt x="506444" y="976237"/>
                  </a:lnTo>
                  <a:lnTo>
                    <a:pt x="406385" y="980910"/>
                  </a:lnTo>
                  <a:lnTo>
                    <a:pt x="0" y="305181"/>
                  </a:lnTo>
                  <a:lnTo>
                    <a:pt x="0" y="247618"/>
                  </a:lnTo>
                  <a:lnTo>
                    <a:pt x="218552" y="154771"/>
                  </a:lnTo>
                  <a:cubicBezTo>
                    <a:pt x="804624" y="-58029"/>
                    <a:pt x="1466213" y="-52309"/>
                    <a:pt x="2057764" y="177634"/>
                  </a:cubicBezTo>
                  <a:close/>
                </a:path>
              </a:pathLst>
            </a:custGeom>
          </p:spPr>
        </p:pic>
        <p:pic>
          <p:nvPicPr>
            <p:cNvPr id="7" name="Picture 6">
              <a:extLst>
                <a:ext uri="{FF2B5EF4-FFF2-40B4-BE49-F238E27FC236}">
                  <a16:creationId xmlns:a16="http://schemas.microsoft.com/office/drawing/2014/main" xmlns="" id="{A9076B7E-E64C-B1CF-1303-21B1CAAED770}"/>
                </a:ext>
              </a:extLst>
            </p:cNvPr>
            <p:cNvPicPr>
              <a:picLocks noChangeAspect="1"/>
            </p:cNvPicPr>
            <p:nvPr/>
          </p:nvPicPr>
          <p:blipFill>
            <a:blip r:embed="rId5" cstate="print"/>
            <a:srcRect l="4017" t="1944" r="5969" b="13242"/>
            <a:stretch>
              <a:fillRect/>
            </a:stretch>
          </p:blipFill>
          <p:spPr>
            <a:xfrm rot="1720589">
              <a:off x="-2648939" y="4650449"/>
              <a:ext cx="2716546" cy="1557818"/>
            </a:xfrm>
            <a:custGeom>
              <a:avLst/>
              <a:gdLst>
                <a:gd name="connsiteX0" fmla="*/ 503746 w 2046893"/>
                <a:gd name="connsiteY0" fmla="*/ 0 h 1173802"/>
                <a:gd name="connsiteX1" fmla="*/ 582813 w 2046893"/>
                <a:gd name="connsiteY1" fmla="*/ 45852 h 1173802"/>
                <a:gd name="connsiteX2" fmla="*/ 1705819 w 2046893"/>
                <a:gd name="connsiteY2" fmla="*/ 153633 h 1173802"/>
                <a:gd name="connsiteX3" fmla="*/ 1727703 w 2046893"/>
                <a:gd name="connsiteY3" fmla="*/ 145900 h 1173802"/>
                <a:gd name="connsiteX4" fmla="*/ 2046893 w 2046893"/>
                <a:gd name="connsiteY4" fmla="*/ 1059638 h 1173802"/>
                <a:gd name="connsiteX5" fmla="*/ 0 w 2046893"/>
                <a:gd name="connsiteY5" fmla="*/ 782289 h 1173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6893" h="1173802">
                  <a:moveTo>
                    <a:pt x="503746" y="0"/>
                  </a:moveTo>
                  <a:lnTo>
                    <a:pt x="582813" y="45852"/>
                  </a:lnTo>
                  <a:cubicBezTo>
                    <a:pt x="942381" y="231410"/>
                    <a:pt x="1345906" y="261558"/>
                    <a:pt x="1705819" y="153633"/>
                  </a:cubicBezTo>
                  <a:lnTo>
                    <a:pt x="1727703" y="145900"/>
                  </a:lnTo>
                  <a:lnTo>
                    <a:pt x="2046893" y="1059638"/>
                  </a:lnTo>
                  <a:cubicBezTo>
                    <a:pt x="1364855" y="1280052"/>
                    <a:pt x="611469" y="1177970"/>
                    <a:pt x="0" y="782289"/>
                  </a:cubicBezTo>
                  <a:close/>
                </a:path>
              </a:pathLst>
            </a:custGeom>
          </p:spPr>
        </p:pic>
        <p:pic>
          <p:nvPicPr>
            <p:cNvPr id="5" name="Picture 4">
              <a:extLst>
                <a:ext uri="{FF2B5EF4-FFF2-40B4-BE49-F238E27FC236}">
                  <a16:creationId xmlns:a16="http://schemas.microsoft.com/office/drawing/2014/main" xmlns="" id="{7C59EC7B-7D31-172E-8DAB-6A79E1F8BD95}"/>
                </a:ext>
              </a:extLst>
            </p:cNvPr>
            <p:cNvPicPr>
              <a:picLocks noChangeAspect="1"/>
            </p:cNvPicPr>
            <p:nvPr/>
          </p:nvPicPr>
          <p:blipFill rotWithShape="1">
            <a:blip r:embed="rId6" cstate="print"/>
            <a:srcRect l="4502" t="1551" r="5176" b="16472"/>
            <a:stretch/>
          </p:blipFill>
          <p:spPr>
            <a:xfrm rot="20492625">
              <a:off x="-32165" y="4544292"/>
              <a:ext cx="1915413" cy="1167341"/>
            </a:xfrm>
            <a:custGeom>
              <a:avLst/>
              <a:gdLst>
                <a:gd name="connsiteX0" fmla="*/ 1459031 w 1819002"/>
                <a:gd name="connsiteY0" fmla="*/ 86299 h 1148864"/>
                <a:gd name="connsiteX1" fmla="*/ 1819002 w 1819002"/>
                <a:gd name="connsiteY1" fmla="*/ 960669 h 1148864"/>
                <a:gd name="connsiteX2" fmla="*/ 35178 w 1819002"/>
                <a:gd name="connsiteY2" fmla="*/ 973603 h 1148864"/>
                <a:gd name="connsiteX3" fmla="*/ 0 w 1819002"/>
                <a:gd name="connsiteY3" fmla="*/ 957780 h 1148864"/>
                <a:gd name="connsiteX4" fmla="*/ 0 w 1819002"/>
                <a:gd name="connsiteY4" fmla="*/ 472626 h 1148864"/>
                <a:gd name="connsiteX5" fmla="*/ 250589 w 1819002"/>
                <a:gd name="connsiteY5" fmla="*/ 0 h 1148864"/>
                <a:gd name="connsiteX6" fmla="*/ 354494 w 1819002"/>
                <a:gd name="connsiteY6" fmla="*/ 54332 h 1148864"/>
                <a:gd name="connsiteX7" fmla="*/ 1195116 w 1819002"/>
                <a:gd name="connsiteY7" fmla="*/ 161950 h 1148864"/>
                <a:gd name="connsiteX8" fmla="*/ 1339572 w 1819002"/>
                <a:gd name="connsiteY8" fmla="*/ 127935 h 1148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002" h="1148864">
                  <a:moveTo>
                    <a:pt x="1459031" y="86299"/>
                  </a:moveTo>
                  <a:lnTo>
                    <a:pt x="1819002" y="960669"/>
                  </a:lnTo>
                  <a:cubicBezTo>
                    <a:pt x="1246415" y="1208427"/>
                    <a:pt x="604738" y="1210340"/>
                    <a:pt x="35178" y="973603"/>
                  </a:cubicBezTo>
                  <a:lnTo>
                    <a:pt x="0" y="957780"/>
                  </a:lnTo>
                  <a:lnTo>
                    <a:pt x="0" y="472626"/>
                  </a:lnTo>
                  <a:lnTo>
                    <a:pt x="250589" y="0"/>
                  </a:lnTo>
                  <a:lnTo>
                    <a:pt x="354494" y="54332"/>
                  </a:lnTo>
                  <a:cubicBezTo>
                    <a:pt x="609497" y="172209"/>
                    <a:pt x="899840" y="215423"/>
                    <a:pt x="1195116" y="161950"/>
                  </a:cubicBezTo>
                  <a:cubicBezTo>
                    <a:pt x="1244329" y="153039"/>
                    <a:pt x="1292513" y="141652"/>
                    <a:pt x="1339572" y="127935"/>
                  </a:cubicBezTo>
                  <a:close/>
                </a:path>
              </a:pathLst>
            </a:custGeom>
          </p:spPr>
        </p:pic>
        <p:pic>
          <p:nvPicPr>
            <p:cNvPr id="3" name="Picture 2">
              <a:extLst>
                <a:ext uri="{FF2B5EF4-FFF2-40B4-BE49-F238E27FC236}">
                  <a16:creationId xmlns:a16="http://schemas.microsoft.com/office/drawing/2014/main" xmlns="" id="{AB4335B5-8148-F3FA-39DB-901E32EA1457}"/>
                </a:ext>
              </a:extLst>
            </p:cNvPr>
            <p:cNvPicPr>
              <a:picLocks noChangeAspect="1"/>
            </p:cNvPicPr>
            <p:nvPr/>
          </p:nvPicPr>
          <p:blipFill>
            <a:blip r:embed="rId7" cstate="print"/>
            <a:srcRect l="381" t="5216"/>
            <a:stretch>
              <a:fillRect/>
            </a:stretch>
          </p:blipFill>
          <p:spPr>
            <a:xfrm rot="7405587">
              <a:off x="1191691" y="3453776"/>
              <a:ext cx="1937882" cy="1152800"/>
            </a:xfrm>
            <a:custGeom>
              <a:avLst/>
              <a:gdLst>
                <a:gd name="connsiteX0" fmla="*/ 0 w 1952610"/>
                <a:gd name="connsiteY0" fmla="*/ 445738 h 1161562"/>
                <a:gd name="connsiteX1" fmla="*/ 1718683 w 1952610"/>
                <a:gd name="connsiteY1" fmla="*/ 32997 h 1161562"/>
                <a:gd name="connsiteX2" fmla="*/ 1952610 w 1952610"/>
                <a:gd name="connsiteY2" fmla="*/ 87545 h 1161562"/>
                <a:gd name="connsiteX3" fmla="*/ 1952610 w 1952610"/>
                <a:gd name="connsiteY3" fmla="*/ 190185 h 1161562"/>
                <a:gd name="connsiteX4" fmla="*/ 1746709 w 1952610"/>
                <a:gd name="connsiteY4" fmla="*/ 1010279 h 1161562"/>
                <a:gd name="connsiteX5" fmla="*/ 1728533 w 1952610"/>
                <a:gd name="connsiteY5" fmla="*/ 1003448 h 1161562"/>
                <a:gd name="connsiteX6" fmla="*/ 659793 w 1952610"/>
                <a:gd name="connsiteY6" fmla="*/ 1097827 h 1161562"/>
                <a:gd name="connsiteX7" fmla="*/ 553828 w 1952610"/>
                <a:gd name="connsiteY7" fmla="*/ 1161562 h 1161562"/>
                <a:gd name="connsiteX8" fmla="*/ 509578 w 1952610"/>
                <a:gd name="connsiteY8" fmla="*/ 1161562 h 116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2610" h="1161562">
                  <a:moveTo>
                    <a:pt x="0" y="445738"/>
                  </a:moveTo>
                  <a:cubicBezTo>
                    <a:pt x="494304" y="74190"/>
                    <a:pt x="1113196" y="-71593"/>
                    <a:pt x="1718683" y="32997"/>
                  </a:cubicBezTo>
                  <a:lnTo>
                    <a:pt x="1952610" y="87545"/>
                  </a:lnTo>
                  <a:lnTo>
                    <a:pt x="1952610" y="190185"/>
                  </a:lnTo>
                  <a:lnTo>
                    <a:pt x="1746709" y="1010279"/>
                  </a:lnTo>
                  <a:lnTo>
                    <a:pt x="1728533" y="1003448"/>
                  </a:lnTo>
                  <a:cubicBezTo>
                    <a:pt x="1365476" y="887967"/>
                    <a:pt x="982671" y="927593"/>
                    <a:pt x="659793" y="1097827"/>
                  </a:cubicBezTo>
                  <a:lnTo>
                    <a:pt x="553828" y="1161562"/>
                  </a:lnTo>
                  <a:lnTo>
                    <a:pt x="509578" y="1161562"/>
                  </a:lnTo>
                  <a:close/>
                </a:path>
              </a:pathLst>
            </a:custGeom>
          </p:spPr>
        </p:pic>
        <p:pic>
          <p:nvPicPr>
            <p:cNvPr id="50" name="Picture 49" descr="A picture containing text, clipart&#10;&#10;Description automatically generated">
              <a:extLst>
                <a:ext uri="{FF2B5EF4-FFF2-40B4-BE49-F238E27FC236}">
                  <a16:creationId xmlns:a16="http://schemas.microsoft.com/office/drawing/2014/main" xmlns="" id="{E74D0ED3-D76B-F97E-5E77-070EBBF9C6BF}"/>
                </a:ext>
              </a:extLst>
            </p:cNvPr>
            <p:cNvPicPr>
              <a:picLocks noChangeAspect="1"/>
            </p:cNvPicPr>
            <p:nvPr/>
          </p:nvPicPr>
          <p:blipFill rotWithShape="1">
            <a:blip r:embed="rId8">
              <a:extLst>
                <a:ext uri="{28A0092B-C50C-407E-A947-70E740481C1C}">
                  <a14:useLocalDpi xmlns:a14="http://schemas.microsoft.com/office/drawing/2010/main" xmlns="" val="0"/>
                </a:ext>
              </a:extLst>
            </a:blip>
            <a:srcRect l="5940" t="9612" r="7508" b="17091"/>
            <a:stretch/>
          </p:blipFill>
          <p:spPr>
            <a:xfrm rot="14568023">
              <a:off x="1018792" y="1896970"/>
              <a:ext cx="2069669" cy="950108"/>
            </a:xfrm>
            <a:custGeom>
              <a:avLst/>
              <a:gdLst>
                <a:gd name="connsiteX0" fmla="*/ 330529 w 1852587"/>
                <a:gd name="connsiteY0" fmla="*/ 0 h 943508"/>
                <a:gd name="connsiteX1" fmla="*/ 446178 w 1852587"/>
                <a:gd name="connsiteY1" fmla="*/ 53469 h 943508"/>
                <a:gd name="connsiteX2" fmla="*/ 968599 w 1852587"/>
                <a:gd name="connsiteY2" fmla="*/ 148590 h 943508"/>
                <a:gd name="connsiteX3" fmla="*/ 1486253 w 1852587"/>
                <a:gd name="connsiteY3" fmla="*/ 30241 h 943508"/>
                <a:gd name="connsiteX4" fmla="*/ 1510667 w 1852587"/>
                <a:gd name="connsiteY4" fmla="*/ 17601 h 943508"/>
                <a:gd name="connsiteX5" fmla="*/ 1852587 w 1852587"/>
                <a:gd name="connsiteY5" fmla="*/ 705484 h 943508"/>
                <a:gd name="connsiteX6" fmla="*/ 0 w 1852587"/>
                <a:gd name="connsiteY6" fmla="*/ 746834 h 94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2587" h="943508">
                  <a:moveTo>
                    <a:pt x="330529" y="0"/>
                  </a:moveTo>
                  <a:lnTo>
                    <a:pt x="446178" y="53469"/>
                  </a:lnTo>
                  <a:cubicBezTo>
                    <a:pt x="607552" y="118629"/>
                    <a:pt x="784134" y="152710"/>
                    <a:pt x="968599" y="148590"/>
                  </a:cubicBezTo>
                  <a:cubicBezTo>
                    <a:pt x="1153065" y="144470"/>
                    <a:pt x="1327950" y="102540"/>
                    <a:pt x="1486253" y="30241"/>
                  </a:cubicBezTo>
                  <a:lnTo>
                    <a:pt x="1510667" y="17601"/>
                  </a:lnTo>
                  <a:lnTo>
                    <a:pt x="1852587" y="705484"/>
                  </a:lnTo>
                  <a:cubicBezTo>
                    <a:pt x="1273680" y="1007656"/>
                    <a:pt x="591814" y="1022876"/>
                    <a:pt x="0" y="746834"/>
                  </a:cubicBezTo>
                  <a:close/>
                </a:path>
              </a:pathLst>
            </a:custGeom>
          </p:spPr>
        </p:pic>
      </p:grpSp>
      <p:sp>
        <p:nvSpPr>
          <p:cNvPr id="2" name="TextBox 1">
            <a:extLst>
              <a:ext uri="{FF2B5EF4-FFF2-40B4-BE49-F238E27FC236}">
                <a16:creationId xmlns:a16="http://schemas.microsoft.com/office/drawing/2014/main" xmlns="" id="{82F205B0-2866-BDA0-AAAC-C0279B82F8E4}"/>
              </a:ext>
            </a:extLst>
          </p:cNvPr>
          <p:cNvSpPr txBox="1"/>
          <p:nvPr/>
        </p:nvSpPr>
        <p:spPr>
          <a:xfrm>
            <a:off x="4613657" y="-34705"/>
            <a:ext cx="4886794" cy="584775"/>
          </a:xfrm>
          <a:prstGeom prst="rect">
            <a:avLst/>
          </a:prstGeom>
          <a:noFill/>
        </p:spPr>
        <p:txBody>
          <a:bodyPr wrap="square" rtlCol="0">
            <a:spAutoFit/>
          </a:bodyPr>
          <a:lstStyle/>
          <a:p>
            <a:r>
              <a:rPr lang="en-US" sz="3200" u="sng" dirty="0">
                <a:solidFill>
                  <a:schemeClr val="bg1"/>
                </a:solidFill>
              </a:rPr>
              <a:t>1.5.GUESS THE CARD</a:t>
            </a:r>
            <a:endParaRPr lang="en-IN" sz="3200" u="sng" dirty="0">
              <a:solidFill>
                <a:schemeClr val="bg1"/>
              </a:solidFill>
            </a:endParaRPr>
          </a:p>
        </p:txBody>
      </p:sp>
      <p:graphicFrame>
        <p:nvGraphicFramePr>
          <p:cNvPr id="4" name="Table 5">
            <a:extLst>
              <a:ext uri="{FF2B5EF4-FFF2-40B4-BE49-F238E27FC236}">
                <a16:creationId xmlns:a16="http://schemas.microsoft.com/office/drawing/2014/main" xmlns="" id="{BD8FCB37-7FCD-57C2-7E79-BE3E17EC8ECC}"/>
              </a:ext>
            </a:extLst>
          </p:cNvPr>
          <p:cNvGraphicFramePr>
            <a:graphicFrameLocks noGrp="1"/>
          </p:cNvGraphicFramePr>
          <p:nvPr>
            <p:extLst>
              <p:ext uri="{D42A27DB-BD31-4B8C-83A1-F6EECF244321}">
                <p14:modId xmlns:p14="http://schemas.microsoft.com/office/powerpoint/2010/main" xmlns="" val="3156631585"/>
              </p:ext>
            </p:extLst>
          </p:nvPr>
        </p:nvGraphicFramePr>
        <p:xfrm>
          <a:off x="3890466" y="1039611"/>
          <a:ext cx="7198330" cy="2612303"/>
        </p:xfrm>
        <a:graphic>
          <a:graphicData uri="http://schemas.openxmlformats.org/drawingml/2006/table">
            <a:tbl>
              <a:tblPr firstRow="1" bandRow="1">
                <a:tableStyleId>{5C22544A-7EE6-4342-B048-85BDC9FD1C3A}</a:tableStyleId>
              </a:tblPr>
              <a:tblGrid>
                <a:gridCol w="1439666">
                  <a:extLst>
                    <a:ext uri="{9D8B030D-6E8A-4147-A177-3AD203B41FA5}">
                      <a16:colId xmlns:a16="http://schemas.microsoft.com/office/drawing/2014/main" xmlns="" val="1946223693"/>
                    </a:ext>
                  </a:extLst>
                </a:gridCol>
                <a:gridCol w="1439666">
                  <a:extLst>
                    <a:ext uri="{9D8B030D-6E8A-4147-A177-3AD203B41FA5}">
                      <a16:colId xmlns:a16="http://schemas.microsoft.com/office/drawing/2014/main" xmlns="" val="3186383325"/>
                    </a:ext>
                  </a:extLst>
                </a:gridCol>
                <a:gridCol w="1439666">
                  <a:extLst>
                    <a:ext uri="{9D8B030D-6E8A-4147-A177-3AD203B41FA5}">
                      <a16:colId xmlns:a16="http://schemas.microsoft.com/office/drawing/2014/main" xmlns="" val="1366975352"/>
                    </a:ext>
                  </a:extLst>
                </a:gridCol>
                <a:gridCol w="1439666">
                  <a:extLst>
                    <a:ext uri="{9D8B030D-6E8A-4147-A177-3AD203B41FA5}">
                      <a16:colId xmlns:a16="http://schemas.microsoft.com/office/drawing/2014/main" xmlns="" val="868890831"/>
                    </a:ext>
                  </a:extLst>
                </a:gridCol>
                <a:gridCol w="1439666">
                  <a:extLst>
                    <a:ext uri="{9D8B030D-6E8A-4147-A177-3AD203B41FA5}">
                      <a16:colId xmlns:a16="http://schemas.microsoft.com/office/drawing/2014/main" xmlns="" val="182035746"/>
                    </a:ext>
                  </a:extLst>
                </a:gridCol>
              </a:tblGrid>
              <a:tr h="370840">
                <a:tc>
                  <a:txBody>
                    <a:bodyPr/>
                    <a:lstStyle/>
                    <a:p>
                      <a:r>
                        <a:rPr lang="en-US" dirty="0">
                          <a:solidFill>
                            <a:schemeClr val="tx1"/>
                          </a:solidFill>
                        </a:rPr>
                        <a:t>GROUP</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dirty="0">
                          <a:solidFill>
                            <a:schemeClr val="tx1"/>
                          </a:solidFill>
                        </a:rPr>
                        <a:t>CARDS</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dirty="0">
                          <a:solidFill>
                            <a:schemeClr val="tx1"/>
                          </a:solidFill>
                        </a:rPr>
                        <a:t>PLYR-C</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dirty="0">
                          <a:solidFill>
                            <a:schemeClr val="tx1"/>
                          </a:solidFill>
                        </a:rPr>
                        <a:t>COM-C</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dirty="0">
                          <a:solidFill>
                            <a:schemeClr val="tx1"/>
                          </a:solidFill>
                        </a:rPr>
                        <a:t>POINTS</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4267954578"/>
                  </a:ext>
                </a:extLst>
              </a:tr>
              <a:tr h="370840">
                <a:tc>
                  <a:txBody>
                    <a:bodyPr/>
                    <a:lstStyle/>
                    <a:p>
                      <a:r>
                        <a:rPr lang="en-US" dirty="0"/>
                        <a:t>G-1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K-10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K,Q,1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K,Q,1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150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023491378"/>
                  </a:ext>
                </a:extLst>
              </a:tr>
              <a:tr h="387263">
                <a:tc>
                  <a:txBody>
                    <a:bodyPr/>
                    <a:lstStyle/>
                    <a:p>
                      <a:r>
                        <a:rPr lang="en-US" dirty="0"/>
                        <a:t>G-2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K-10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A,2,10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A,3,9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50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922386748"/>
                  </a:ext>
                </a:extLst>
              </a:tr>
              <a:tr h="370840">
                <a:tc>
                  <a:txBody>
                    <a:bodyPr/>
                    <a:lstStyle/>
                    <a:p>
                      <a:r>
                        <a:rPr lang="en-US" dirty="0"/>
                        <a:t>G-3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K-10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J,A,8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J,A,9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418660839"/>
                  </a:ext>
                </a:extLst>
              </a:tr>
              <a:tr h="370840">
                <a:tc>
                  <a:txBody>
                    <a:bodyPr/>
                    <a:lstStyle/>
                    <a:p>
                      <a:r>
                        <a:rPr lang="en-US" dirty="0"/>
                        <a:t>G-4</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K-10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K,A,Z</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Q,J,3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530214133"/>
                  </a:ext>
                </a:extLst>
              </a:tr>
              <a:tr h="370840">
                <a:tc>
                  <a:txBody>
                    <a:bodyPr/>
                    <a:lstStyle/>
                    <a:p>
                      <a:r>
                        <a:rPr lang="en-US" dirty="0"/>
                        <a:t>G-5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K-10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K,Q,J</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K,2,1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50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994225206"/>
                  </a:ext>
                </a:extLst>
              </a:tr>
              <a:tr h="370840">
                <a:tc>
                  <a:txBody>
                    <a:bodyPr/>
                    <a:lstStyle/>
                    <a:p>
                      <a:r>
                        <a:rPr lang="en-US" dirty="0"/>
                        <a:t>TOTAL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350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228222347"/>
                  </a:ext>
                </a:extLst>
              </a:tr>
            </a:tbl>
          </a:graphicData>
        </a:graphic>
      </p:graphicFrame>
      <p:sp>
        <p:nvSpPr>
          <p:cNvPr id="6" name="TextBox 5">
            <a:extLst>
              <a:ext uri="{FF2B5EF4-FFF2-40B4-BE49-F238E27FC236}">
                <a16:creationId xmlns:a16="http://schemas.microsoft.com/office/drawing/2014/main" xmlns="" id="{E502AF92-FB32-4043-CBD7-FF4852235FE9}"/>
              </a:ext>
            </a:extLst>
          </p:cNvPr>
          <p:cNvSpPr txBox="1"/>
          <p:nvPr/>
        </p:nvSpPr>
        <p:spPr>
          <a:xfrm>
            <a:off x="3815668" y="589407"/>
            <a:ext cx="3610477"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bg1"/>
                </a:solidFill>
              </a:rPr>
              <a:t>3rd game of the contest.</a:t>
            </a:r>
            <a:endParaRPr lang="en-IN" dirty="0">
              <a:solidFill>
                <a:schemeClr val="bg1"/>
              </a:solidFill>
            </a:endParaRPr>
          </a:p>
          <a:p>
            <a:endParaRPr lang="en-IN" dirty="0">
              <a:solidFill>
                <a:schemeClr val="bg1"/>
              </a:solidFill>
            </a:endParaRPr>
          </a:p>
        </p:txBody>
      </p:sp>
      <p:sp>
        <p:nvSpPr>
          <p:cNvPr id="8" name="TextBox 7">
            <a:extLst>
              <a:ext uri="{FF2B5EF4-FFF2-40B4-BE49-F238E27FC236}">
                <a16:creationId xmlns:a16="http://schemas.microsoft.com/office/drawing/2014/main" xmlns="" id="{36757124-0AE6-E636-17D4-AC644026E1A6}"/>
              </a:ext>
            </a:extLst>
          </p:cNvPr>
          <p:cNvSpPr txBox="1"/>
          <p:nvPr/>
        </p:nvSpPr>
        <p:spPr>
          <a:xfrm>
            <a:off x="7869836" y="2097950"/>
            <a:ext cx="184731" cy="369332"/>
          </a:xfrm>
          <a:prstGeom prst="rect">
            <a:avLst/>
          </a:prstGeom>
          <a:noFill/>
        </p:spPr>
        <p:txBody>
          <a:bodyPr wrap="none" rtlCol="0">
            <a:spAutoFit/>
          </a:bodyPr>
          <a:lstStyle/>
          <a:p>
            <a:endParaRPr lang="en-IN" dirty="0"/>
          </a:p>
        </p:txBody>
      </p:sp>
      <p:sp>
        <p:nvSpPr>
          <p:cNvPr id="10" name="TextBox 9">
            <a:extLst>
              <a:ext uri="{FF2B5EF4-FFF2-40B4-BE49-F238E27FC236}">
                <a16:creationId xmlns:a16="http://schemas.microsoft.com/office/drawing/2014/main" xmlns="" id="{B4D8258C-D8AF-B2B1-5214-7A08E62EA97B}"/>
              </a:ext>
            </a:extLst>
          </p:cNvPr>
          <p:cNvSpPr txBox="1"/>
          <p:nvPr/>
        </p:nvSpPr>
        <p:spPr>
          <a:xfrm>
            <a:off x="2862340" y="3653763"/>
            <a:ext cx="5996847" cy="3139321"/>
          </a:xfrm>
          <a:prstGeom prst="rect">
            <a:avLst/>
          </a:prstGeom>
          <a:noFill/>
        </p:spPr>
        <p:txBody>
          <a:bodyPr wrap="square" rtlCol="0">
            <a:spAutoFit/>
          </a:bodyPr>
          <a:lstStyle/>
          <a:p>
            <a:pPr marL="285750" indent="-285750">
              <a:buFont typeface="Wingdings" panose="05000000000000000000" pitchFamily="2" charset="2"/>
              <a:buChar char="Ø"/>
            </a:pPr>
            <a:r>
              <a:rPr lang="en-US" b="1" u="sng" dirty="0">
                <a:solidFill>
                  <a:schemeClr val="bg1"/>
                </a:solidFill>
              </a:rPr>
              <a:t>GROUP</a:t>
            </a:r>
            <a:r>
              <a:rPr lang="en-US" dirty="0">
                <a:solidFill>
                  <a:schemeClr val="bg1"/>
                </a:solidFill>
              </a:rPr>
              <a:t> – There will be five groups = five rounds. Each group will have rummy cards from K to 10.</a:t>
            </a:r>
          </a:p>
          <a:p>
            <a:endParaRPr lang="en-US" dirty="0">
              <a:solidFill>
                <a:schemeClr val="bg1"/>
              </a:solidFill>
            </a:endParaRPr>
          </a:p>
          <a:p>
            <a:pPr marL="285750" indent="-285750">
              <a:buFont typeface="Wingdings" panose="05000000000000000000" pitchFamily="2" charset="2"/>
              <a:buChar char="Ø"/>
            </a:pPr>
            <a:r>
              <a:rPr lang="en-US" b="1" u="sng" dirty="0">
                <a:solidFill>
                  <a:schemeClr val="bg1"/>
                </a:solidFill>
              </a:rPr>
              <a:t>PLAYER CHOICE </a:t>
            </a:r>
            <a:r>
              <a:rPr lang="en-US" dirty="0">
                <a:solidFill>
                  <a:schemeClr val="bg1"/>
                </a:solidFill>
              </a:rPr>
              <a:t>- Each group of 3 cards, from K to 10, can be chosen by the player or predicted.</a:t>
            </a: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r>
              <a:rPr lang="en-US" b="1" u="sng" dirty="0">
                <a:solidFill>
                  <a:schemeClr val="bg1"/>
                </a:solidFill>
              </a:rPr>
              <a:t>COMPUTER CHOICE- </a:t>
            </a:r>
            <a:r>
              <a:rPr lang="en-US" dirty="0">
                <a:solidFill>
                  <a:schemeClr val="bg1"/>
                </a:solidFill>
              </a:rPr>
              <a:t>Three cards are given out randomly by the computer as the game begins and is automatically completed.</a:t>
            </a:r>
          </a:p>
          <a:p>
            <a:endParaRPr lang="en-US" dirty="0">
              <a:solidFill>
                <a:schemeClr val="bg1"/>
              </a:solidFill>
            </a:endParaRPr>
          </a:p>
          <a:p>
            <a:pPr marL="285750" indent="-285750">
              <a:buFont typeface="Wingdings" panose="05000000000000000000" pitchFamily="2" charset="2"/>
              <a:buChar char="Ø"/>
            </a:pPr>
            <a:r>
              <a:rPr lang="en-US" b="1" u="sng" dirty="0">
                <a:solidFill>
                  <a:schemeClr val="bg1"/>
                </a:solidFill>
              </a:rPr>
              <a:t>POINTS</a:t>
            </a:r>
            <a:r>
              <a:rPr lang="en-US" dirty="0">
                <a:solidFill>
                  <a:schemeClr val="bg1"/>
                </a:solidFill>
              </a:rPr>
              <a:t> - There are 50 points on each card. </a:t>
            </a:r>
            <a:endParaRPr lang="en-IN" dirty="0">
              <a:solidFill>
                <a:schemeClr val="bg1"/>
              </a:solidFill>
            </a:endParaRPr>
          </a:p>
        </p:txBody>
      </p:sp>
      <p:pic>
        <p:nvPicPr>
          <p:cNvPr id="13" name="Picture 12">
            <a:extLst>
              <a:ext uri="{FF2B5EF4-FFF2-40B4-BE49-F238E27FC236}">
                <a16:creationId xmlns:a16="http://schemas.microsoft.com/office/drawing/2014/main" xmlns="" id="{AE1FAA54-D3F8-CC89-3941-17E9F4C20B5E}"/>
              </a:ext>
            </a:extLst>
          </p:cNvPr>
          <p:cNvPicPr>
            <a:picLocks noChangeAspect="1"/>
          </p:cNvPicPr>
          <p:nvPr/>
        </p:nvPicPr>
        <p:blipFill rotWithShape="1">
          <a:blip r:embed="rId9"/>
          <a:srcRect b="12042"/>
          <a:stretch/>
        </p:blipFill>
        <p:spPr>
          <a:xfrm>
            <a:off x="9329660" y="3992946"/>
            <a:ext cx="2498281" cy="1546118"/>
          </a:xfrm>
          <a:prstGeom prst="rect">
            <a:avLst/>
          </a:prstGeom>
        </p:spPr>
      </p:pic>
    </p:spTree>
    <p:extLst>
      <p:ext uri="{BB962C8B-B14F-4D97-AF65-F5344CB8AC3E}">
        <p14:creationId xmlns:p14="http://schemas.microsoft.com/office/powerpoint/2010/main" xmlns="" val="367759521"/>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 presetClass="entr" presetSubtype="6"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500" fill="hold"/>
                                        <p:tgtEl>
                                          <p:spTgt spid="10"/>
                                        </p:tgtEl>
                                        <p:attrNameLst>
                                          <p:attrName>ppt_x</p:attrName>
                                        </p:attrNameLst>
                                      </p:cBhvr>
                                      <p:tavLst>
                                        <p:tav tm="0">
                                          <p:val>
                                            <p:strVal val="1+#ppt_w/2"/>
                                          </p:val>
                                        </p:tav>
                                        <p:tav tm="100000">
                                          <p:val>
                                            <p:strVal val="#ppt_x"/>
                                          </p:val>
                                        </p:tav>
                                      </p:tavLst>
                                    </p:anim>
                                    <p:anim calcmode="lin" valueType="num">
                                      <p:cBhvr additive="base">
                                        <p:cTn id="11" dur="500" fill="hold"/>
                                        <p:tgtEl>
                                          <p:spTgt spid="10"/>
                                        </p:tgtEl>
                                        <p:attrNameLst>
                                          <p:attrName>ppt_y</p:attrName>
                                        </p:attrNameLst>
                                      </p:cBhvr>
                                      <p:tavLst>
                                        <p:tav tm="0">
                                          <p:val>
                                            <p:strVal val="1+#ppt_h/2"/>
                                          </p:val>
                                        </p:tav>
                                        <p:tav tm="100000">
                                          <p:val>
                                            <p:strVal val="#ppt_y"/>
                                          </p:val>
                                        </p:tav>
                                      </p:tavLst>
                                    </p:anim>
                                  </p:childTnLst>
                                </p:cTn>
                              </p:par>
                              <p:par>
                                <p:cTn id="12" presetID="2" presetClass="entr" presetSubtype="6"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1+#ppt_w/2"/>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par>
                                <p:cTn id="16" presetID="2" presetClass="entr" presetSubtype="6"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1+#ppt_w/2"/>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par>
                                <p:cTn id="20" presetID="2" presetClass="entr" presetSubtype="6"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1+#ppt_w/2"/>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xmlns="" id="{AC65115D-A7FE-56F3-C109-147EB21CB41A}"/>
              </a:ext>
            </a:extLst>
          </p:cNvPr>
          <p:cNvSpPr/>
          <p:nvPr/>
        </p:nvSpPr>
        <p:spPr>
          <a:xfrm>
            <a:off x="0" y="-140123"/>
            <a:ext cx="12192000" cy="68580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a:extLst>
              <a:ext uri="{FF2B5EF4-FFF2-40B4-BE49-F238E27FC236}">
                <a16:creationId xmlns:a16="http://schemas.microsoft.com/office/drawing/2014/main" xmlns="" id="{A049CCAE-9E8E-17C1-BEA5-4061207BA021}"/>
              </a:ext>
            </a:extLst>
          </p:cNvPr>
          <p:cNvGrpSpPr/>
          <p:nvPr/>
        </p:nvGrpSpPr>
        <p:grpSpPr>
          <a:xfrm rot="8663523">
            <a:off x="-2272834" y="571715"/>
            <a:ext cx="5780146" cy="4904970"/>
            <a:chOff x="-3043114" y="806663"/>
            <a:chExt cx="5780146" cy="4904970"/>
          </a:xfrm>
        </p:grpSpPr>
        <p:pic>
          <p:nvPicPr>
            <p:cNvPr id="14" name="Picture 13">
              <a:extLst>
                <a:ext uri="{FF2B5EF4-FFF2-40B4-BE49-F238E27FC236}">
                  <a16:creationId xmlns:a16="http://schemas.microsoft.com/office/drawing/2014/main" xmlns="" id="{44EEEE6B-2515-814A-A37B-09A5EA29D5BC}"/>
                </a:ext>
              </a:extLst>
            </p:cNvPr>
            <p:cNvPicPr>
              <a:picLocks noChangeAspect="1"/>
            </p:cNvPicPr>
            <p:nvPr/>
          </p:nvPicPr>
          <p:blipFill rotWithShape="1">
            <a:blip r:embed="rId2"/>
            <a:srcRect l="4238" t="13269" r="2825" b="1"/>
            <a:stretch/>
          </p:blipFill>
          <p:spPr>
            <a:xfrm>
              <a:off x="-172795" y="806663"/>
              <a:ext cx="1798538" cy="1041187"/>
            </a:xfrm>
            <a:custGeom>
              <a:avLst/>
              <a:gdLst>
                <a:gd name="connsiteX0" fmla="*/ 382569 w 1798538"/>
                <a:gd name="connsiteY0" fmla="*/ 1650 h 1041187"/>
                <a:gd name="connsiteX1" fmla="*/ 1643838 w 1798538"/>
                <a:gd name="connsiteY1" fmla="*/ 316249 h 1041187"/>
                <a:gd name="connsiteX2" fmla="*/ 1798538 w 1798538"/>
                <a:gd name="connsiteY2" fmla="*/ 417435 h 1041187"/>
                <a:gd name="connsiteX3" fmla="*/ 1798538 w 1798538"/>
                <a:gd name="connsiteY3" fmla="*/ 564210 h 1041187"/>
                <a:gd name="connsiteX4" fmla="*/ 1461932 w 1798538"/>
                <a:gd name="connsiteY4" fmla="*/ 1041187 h 1041187"/>
                <a:gd name="connsiteX5" fmla="*/ 1249825 w 1798538"/>
                <a:gd name="connsiteY5" fmla="*/ 1041187 h 1041187"/>
                <a:gd name="connsiteX6" fmla="*/ 1178456 w 1798538"/>
                <a:gd name="connsiteY6" fmla="*/ 998110 h 1041187"/>
                <a:gd name="connsiteX7" fmla="*/ 219569 w 1798538"/>
                <a:gd name="connsiteY7" fmla="*/ 844685 h 1041187"/>
                <a:gd name="connsiteX8" fmla="*/ 87485 w 1798538"/>
                <a:gd name="connsiteY8" fmla="*/ 876755 h 1041187"/>
                <a:gd name="connsiteX9" fmla="*/ 0 w 1798538"/>
                <a:gd name="connsiteY9" fmla="*/ 568987 h 1041187"/>
                <a:gd name="connsiteX10" fmla="*/ 0 w 1798538"/>
                <a:gd name="connsiteY10" fmla="*/ 48754 h 1041187"/>
                <a:gd name="connsiteX11" fmla="*/ 120791 w 1798538"/>
                <a:gd name="connsiteY11" fmla="*/ 26613 h 1041187"/>
                <a:gd name="connsiteX12" fmla="*/ 382569 w 1798538"/>
                <a:gd name="connsiteY12" fmla="*/ 1650 h 1041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8538" h="1041187">
                  <a:moveTo>
                    <a:pt x="382569" y="1650"/>
                  </a:moveTo>
                  <a:cubicBezTo>
                    <a:pt x="819625" y="-14895"/>
                    <a:pt x="1257073" y="93209"/>
                    <a:pt x="1643838" y="316249"/>
                  </a:cubicBezTo>
                  <a:lnTo>
                    <a:pt x="1798538" y="417435"/>
                  </a:lnTo>
                  <a:lnTo>
                    <a:pt x="1798538" y="564210"/>
                  </a:lnTo>
                  <a:lnTo>
                    <a:pt x="1461932" y="1041187"/>
                  </a:lnTo>
                  <a:lnTo>
                    <a:pt x="1249825" y="1041187"/>
                  </a:lnTo>
                  <a:lnTo>
                    <a:pt x="1178456" y="998110"/>
                  </a:lnTo>
                  <a:cubicBezTo>
                    <a:pt x="885692" y="839910"/>
                    <a:pt x="547049" y="782781"/>
                    <a:pt x="219569" y="844685"/>
                  </a:cubicBezTo>
                  <a:lnTo>
                    <a:pt x="87485" y="876755"/>
                  </a:lnTo>
                  <a:lnTo>
                    <a:pt x="0" y="568987"/>
                  </a:lnTo>
                  <a:lnTo>
                    <a:pt x="0" y="48754"/>
                  </a:lnTo>
                  <a:lnTo>
                    <a:pt x="120791" y="26613"/>
                  </a:lnTo>
                  <a:cubicBezTo>
                    <a:pt x="207763" y="13254"/>
                    <a:pt x="295158" y="4959"/>
                    <a:pt x="382569" y="1650"/>
                  </a:cubicBezTo>
                  <a:close/>
                </a:path>
              </a:pathLst>
            </a:custGeom>
            <a:solidFill>
              <a:schemeClr val="bg1">
                <a:lumMod val="85000"/>
              </a:schemeClr>
            </a:solidFill>
          </p:spPr>
        </p:pic>
        <p:pic>
          <p:nvPicPr>
            <p:cNvPr id="11" name="Picture 10">
              <a:extLst>
                <a:ext uri="{FF2B5EF4-FFF2-40B4-BE49-F238E27FC236}">
                  <a16:creationId xmlns:a16="http://schemas.microsoft.com/office/drawing/2014/main" xmlns="" id="{CB774047-5AA5-F976-6C68-9A748BD26B41}"/>
                </a:ext>
              </a:extLst>
            </p:cNvPr>
            <p:cNvPicPr>
              <a:picLocks noChangeAspect="1"/>
            </p:cNvPicPr>
            <p:nvPr/>
          </p:nvPicPr>
          <p:blipFill>
            <a:blip r:embed="rId3"/>
            <a:srcRect t="8020" r="46" b="2229"/>
            <a:stretch>
              <a:fillRect/>
            </a:stretch>
          </p:blipFill>
          <p:spPr>
            <a:xfrm rot="18971669">
              <a:off x="-1912208" y="1216986"/>
              <a:ext cx="1987467" cy="1015499"/>
            </a:xfrm>
            <a:custGeom>
              <a:avLst/>
              <a:gdLst>
                <a:gd name="connsiteX0" fmla="*/ 1987467 w 1987467"/>
                <a:gd name="connsiteY0" fmla="*/ 286441 h 1015499"/>
                <a:gd name="connsiteX1" fmla="*/ 1608275 w 1987467"/>
                <a:gd name="connsiteY1" fmla="*/ 1015499 h 1015499"/>
                <a:gd name="connsiteX2" fmla="*/ 1601667 w 1987467"/>
                <a:gd name="connsiteY2" fmla="*/ 1011590 h 1015499"/>
                <a:gd name="connsiteX3" fmla="*/ 1328168 w 1987467"/>
                <a:gd name="connsiteY3" fmla="*/ 902446 h 1015499"/>
                <a:gd name="connsiteX4" fmla="*/ 352899 w 1987467"/>
                <a:gd name="connsiteY4" fmla="*/ 980762 h 1015499"/>
                <a:gd name="connsiteX5" fmla="*/ 306462 w 1987467"/>
                <a:gd name="connsiteY5" fmla="*/ 1005205 h 1015499"/>
                <a:gd name="connsiteX6" fmla="*/ 0 w 1987467"/>
                <a:gd name="connsiteY6" fmla="*/ 274443 h 1015499"/>
                <a:gd name="connsiteX7" fmla="*/ 0 w 1987467"/>
                <a:gd name="connsiteY7" fmla="*/ 179856 h 1015499"/>
                <a:gd name="connsiteX8" fmla="*/ 213936 w 1987467"/>
                <a:gd name="connsiteY8" fmla="*/ 100225 h 1015499"/>
                <a:gd name="connsiteX9" fmla="*/ 1987467 w 1987467"/>
                <a:gd name="connsiteY9" fmla="*/ 286441 h 101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7467" h="1015499">
                  <a:moveTo>
                    <a:pt x="1987467" y="286441"/>
                  </a:moveTo>
                  <a:lnTo>
                    <a:pt x="1608275" y="1015499"/>
                  </a:lnTo>
                  <a:lnTo>
                    <a:pt x="1601667" y="1011590"/>
                  </a:lnTo>
                  <a:cubicBezTo>
                    <a:pt x="1515914" y="966565"/>
                    <a:pt x="1424522" y="929773"/>
                    <a:pt x="1328168" y="902446"/>
                  </a:cubicBezTo>
                  <a:cubicBezTo>
                    <a:pt x="990935" y="806803"/>
                    <a:pt x="648806" y="842962"/>
                    <a:pt x="352899" y="980762"/>
                  </a:cubicBezTo>
                  <a:lnTo>
                    <a:pt x="306462" y="1005205"/>
                  </a:lnTo>
                  <a:lnTo>
                    <a:pt x="0" y="274443"/>
                  </a:lnTo>
                  <a:lnTo>
                    <a:pt x="0" y="179856"/>
                  </a:lnTo>
                  <a:lnTo>
                    <a:pt x="213936" y="100225"/>
                  </a:lnTo>
                  <a:cubicBezTo>
                    <a:pt x="801392" y="-80359"/>
                    <a:pt x="1439608" y="-16103"/>
                    <a:pt x="1987467" y="286441"/>
                  </a:cubicBezTo>
                  <a:close/>
                </a:path>
              </a:pathLst>
            </a:custGeom>
          </p:spPr>
        </p:pic>
        <p:pic>
          <p:nvPicPr>
            <p:cNvPr id="9" name="Picture 8">
              <a:extLst>
                <a:ext uri="{FF2B5EF4-FFF2-40B4-BE49-F238E27FC236}">
                  <a16:creationId xmlns:a16="http://schemas.microsoft.com/office/drawing/2014/main" xmlns="" id="{5ABC1665-AE15-21E0-EAD4-96EF93541DFD}"/>
                </a:ext>
              </a:extLst>
            </p:cNvPr>
            <p:cNvPicPr>
              <a:picLocks noChangeAspect="1"/>
            </p:cNvPicPr>
            <p:nvPr/>
          </p:nvPicPr>
          <p:blipFill>
            <a:blip r:embed="rId4" cstate="print"/>
            <a:srcRect t="6572" r="1633" b="1744"/>
            <a:stretch>
              <a:fillRect/>
            </a:stretch>
          </p:blipFill>
          <p:spPr>
            <a:xfrm rot="16200000">
              <a:off x="-3658488" y="2752383"/>
              <a:ext cx="2575805" cy="1345057"/>
            </a:xfrm>
            <a:custGeom>
              <a:avLst/>
              <a:gdLst>
                <a:gd name="connsiteX0" fmla="*/ 2057764 w 2057764"/>
                <a:gd name="connsiteY0" fmla="*/ 177634 h 980910"/>
                <a:gd name="connsiteX1" fmla="*/ 1720155 w 2057764"/>
                <a:gd name="connsiteY1" fmla="*/ 910822 h 980910"/>
                <a:gd name="connsiteX2" fmla="*/ 1624590 w 2057764"/>
                <a:gd name="connsiteY2" fmla="*/ 880511 h 980910"/>
                <a:gd name="connsiteX3" fmla="*/ 619413 w 2057764"/>
                <a:gd name="connsiteY3" fmla="*/ 927404 h 980910"/>
                <a:gd name="connsiteX4" fmla="*/ 506444 w 2057764"/>
                <a:gd name="connsiteY4" fmla="*/ 976237 h 980910"/>
                <a:gd name="connsiteX5" fmla="*/ 406385 w 2057764"/>
                <a:gd name="connsiteY5" fmla="*/ 980910 h 980910"/>
                <a:gd name="connsiteX6" fmla="*/ 0 w 2057764"/>
                <a:gd name="connsiteY6" fmla="*/ 305181 h 980910"/>
                <a:gd name="connsiteX7" fmla="*/ 0 w 2057764"/>
                <a:gd name="connsiteY7" fmla="*/ 247618 h 980910"/>
                <a:gd name="connsiteX8" fmla="*/ 218552 w 2057764"/>
                <a:gd name="connsiteY8" fmla="*/ 154771 h 980910"/>
                <a:gd name="connsiteX9" fmla="*/ 2057764 w 2057764"/>
                <a:gd name="connsiteY9" fmla="*/ 177634 h 980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7764" h="980910">
                  <a:moveTo>
                    <a:pt x="2057764" y="177634"/>
                  </a:moveTo>
                  <a:lnTo>
                    <a:pt x="1720155" y="910822"/>
                  </a:lnTo>
                  <a:lnTo>
                    <a:pt x="1624590" y="880511"/>
                  </a:lnTo>
                  <a:cubicBezTo>
                    <a:pt x="1301726" y="793480"/>
                    <a:pt x="947137" y="803846"/>
                    <a:pt x="619413" y="927404"/>
                  </a:cubicBezTo>
                  <a:lnTo>
                    <a:pt x="506444" y="976237"/>
                  </a:lnTo>
                  <a:lnTo>
                    <a:pt x="406385" y="980910"/>
                  </a:lnTo>
                  <a:lnTo>
                    <a:pt x="0" y="305181"/>
                  </a:lnTo>
                  <a:lnTo>
                    <a:pt x="0" y="247618"/>
                  </a:lnTo>
                  <a:lnTo>
                    <a:pt x="218552" y="154771"/>
                  </a:lnTo>
                  <a:cubicBezTo>
                    <a:pt x="804624" y="-58029"/>
                    <a:pt x="1466213" y="-52309"/>
                    <a:pt x="2057764" y="177634"/>
                  </a:cubicBezTo>
                  <a:close/>
                </a:path>
              </a:pathLst>
            </a:custGeom>
          </p:spPr>
        </p:pic>
        <p:pic>
          <p:nvPicPr>
            <p:cNvPr id="7" name="Picture 6">
              <a:extLst>
                <a:ext uri="{FF2B5EF4-FFF2-40B4-BE49-F238E27FC236}">
                  <a16:creationId xmlns:a16="http://schemas.microsoft.com/office/drawing/2014/main" xmlns="" id="{A9076B7E-E64C-B1CF-1303-21B1CAAED770}"/>
                </a:ext>
              </a:extLst>
            </p:cNvPr>
            <p:cNvPicPr>
              <a:picLocks noChangeAspect="1"/>
            </p:cNvPicPr>
            <p:nvPr/>
          </p:nvPicPr>
          <p:blipFill>
            <a:blip r:embed="rId5" cstate="print"/>
            <a:srcRect l="4017" t="1944" r="5969" b="13242"/>
            <a:stretch>
              <a:fillRect/>
            </a:stretch>
          </p:blipFill>
          <p:spPr>
            <a:xfrm rot="1720589">
              <a:off x="-1833639" y="4199793"/>
              <a:ext cx="2046893" cy="1173802"/>
            </a:xfrm>
            <a:custGeom>
              <a:avLst/>
              <a:gdLst>
                <a:gd name="connsiteX0" fmla="*/ 503746 w 2046893"/>
                <a:gd name="connsiteY0" fmla="*/ 0 h 1173802"/>
                <a:gd name="connsiteX1" fmla="*/ 582813 w 2046893"/>
                <a:gd name="connsiteY1" fmla="*/ 45852 h 1173802"/>
                <a:gd name="connsiteX2" fmla="*/ 1705819 w 2046893"/>
                <a:gd name="connsiteY2" fmla="*/ 153633 h 1173802"/>
                <a:gd name="connsiteX3" fmla="*/ 1727703 w 2046893"/>
                <a:gd name="connsiteY3" fmla="*/ 145900 h 1173802"/>
                <a:gd name="connsiteX4" fmla="*/ 2046893 w 2046893"/>
                <a:gd name="connsiteY4" fmla="*/ 1059638 h 1173802"/>
                <a:gd name="connsiteX5" fmla="*/ 0 w 2046893"/>
                <a:gd name="connsiteY5" fmla="*/ 782289 h 1173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6893" h="1173802">
                  <a:moveTo>
                    <a:pt x="503746" y="0"/>
                  </a:moveTo>
                  <a:lnTo>
                    <a:pt x="582813" y="45852"/>
                  </a:lnTo>
                  <a:cubicBezTo>
                    <a:pt x="942381" y="231410"/>
                    <a:pt x="1345906" y="261558"/>
                    <a:pt x="1705819" y="153633"/>
                  </a:cubicBezTo>
                  <a:lnTo>
                    <a:pt x="1727703" y="145900"/>
                  </a:lnTo>
                  <a:lnTo>
                    <a:pt x="2046893" y="1059638"/>
                  </a:lnTo>
                  <a:cubicBezTo>
                    <a:pt x="1364855" y="1280052"/>
                    <a:pt x="611469" y="1177970"/>
                    <a:pt x="0" y="782289"/>
                  </a:cubicBezTo>
                  <a:close/>
                </a:path>
              </a:pathLst>
            </a:custGeom>
          </p:spPr>
        </p:pic>
        <p:pic>
          <p:nvPicPr>
            <p:cNvPr id="5" name="Picture 4">
              <a:extLst>
                <a:ext uri="{FF2B5EF4-FFF2-40B4-BE49-F238E27FC236}">
                  <a16:creationId xmlns:a16="http://schemas.microsoft.com/office/drawing/2014/main" xmlns="" id="{7C59EC7B-7D31-172E-8DAB-6A79E1F8BD95}"/>
                </a:ext>
              </a:extLst>
            </p:cNvPr>
            <p:cNvPicPr>
              <a:picLocks noChangeAspect="1"/>
            </p:cNvPicPr>
            <p:nvPr/>
          </p:nvPicPr>
          <p:blipFill rotWithShape="1">
            <a:blip r:embed="rId6" cstate="print"/>
            <a:srcRect l="4502" t="1551" r="5176" b="16472"/>
            <a:stretch/>
          </p:blipFill>
          <p:spPr>
            <a:xfrm rot="20492625">
              <a:off x="-32165" y="4544292"/>
              <a:ext cx="1915413" cy="1167341"/>
            </a:xfrm>
            <a:custGeom>
              <a:avLst/>
              <a:gdLst>
                <a:gd name="connsiteX0" fmla="*/ 1459031 w 1819002"/>
                <a:gd name="connsiteY0" fmla="*/ 86299 h 1148864"/>
                <a:gd name="connsiteX1" fmla="*/ 1819002 w 1819002"/>
                <a:gd name="connsiteY1" fmla="*/ 960669 h 1148864"/>
                <a:gd name="connsiteX2" fmla="*/ 35178 w 1819002"/>
                <a:gd name="connsiteY2" fmla="*/ 973603 h 1148864"/>
                <a:gd name="connsiteX3" fmla="*/ 0 w 1819002"/>
                <a:gd name="connsiteY3" fmla="*/ 957780 h 1148864"/>
                <a:gd name="connsiteX4" fmla="*/ 0 w 1819002"/>
                <a:gd name="connsiteY4" fmla="*/ 472626 h 1148864"/>
                <a:gd name="connsiteX5" fmla="*/ 250589 w 1819002"/>
                <a:gd name="connsiteY5" fmla="*/ 0 h 1148864"/>
                <a:gd name="connsiteX6" fmla="*/ 354494 w 1819002"/>
                <a:gd name="connsiteY6" fmla="*/ 54332 h 1148864"/>
                <a:gd name="connsiteX7" fmla="*/ 1195116 w 1819002"/>
                <a:gd name="connsiteY7" fmla="*/ 161950 h 1148864"/>
                <a:gd name="connsiteX8" fmla="*/ 1339572 w 1819002"/>
                <a:gd name="connsiteY8" fmla="*/ 127935 h 1148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002" h="1148864">
                  <a:moveTo>
                    <a:pt x="1459031" y="86299"/>
                  </a:moveTo>
                  <a:lnTo>
                    <a:pt x="1819002" y="960669"/>
                  </a:lnTo>
                  <a:cubicBezTo>
                    <a:pt x="1246415" y="1208427"/>
                    <a:pt x="604738" y="1210340"/>
                    <a:pt x="35178" y="973603"/>
                  </a:cubicBezTo>
                  <a:lnTo>
                    <a:pt x="0" y="957780"/>
                  </a:lnTo>
                  <a:lnTo>
                    <a:pt x="0" y="472626"/>
                  </a:lnTo>
                  <a:lnTo>
                    <a:pt x="250589" y="0"/>
                  </a:lnTo>
                  <a:lnTo>
                    <a:pt x="354494" y="54332"/>
                  </a:lnTo>
                  <a:cubicBezTo>
                    <a:pt x="609497" y="172209"/>
                    <a:pt x="899840" y="215423"/>
                    <a:pt x="1195116" y="161950"/>
                  </a:cubicBezTo>
                  <a:cubicBezTo>
                    <a:pt x="1244329" y="153039"/>
                    <a:pt x="1292513" y="141652"/>
                    <a:pt x="1339572" y="127935"/>
                  </a:cubicBezTo>
                  <a:close/>
                </a:path>
              </a:pathLst>
            </a:custGeom>
          </p:spPr>
        </p:pic>
        <p:pic>
          <p:nvPicPr>
            <p:cNvPr id="3" name="Picture 2">
              <a:extLst>
                <a:ext uri="{FF2B5EF4-FFF2-40B4-BE49-F238E27FC236}">
                  <a16:creationId xmlns:a16="http://schemas.microsoft.com/office/drawing/2014/main" xmlns="" id="{AB4335B5-8148-F3FA-39DB-901E32EA1457}"/>
                </a:ext>
              </a:extLst>
            </p:cNvPr>
            <p:cNvPicPr>
              <a:picLocks noChangeAspect="1"/>
            </p:cNvPicPr>
            <p:nvPr/>
          </p:nvPicPr>
          <p:blipFill>
            <a:blip r:embed="rId7" cstate="print"/>
            <a:srcRect l="381" t="5216"/>
            <a:stretch>
              <a:fillRect/>
            </a:stretch>
          </p:blipFill>
          <p:spPr>
            <a:xfrm rot="7405587">
              <a:off x="1191691" y="3453776"/>
              <a:ext cx="1937882" cy="1152800"/>
            </a:xfrm>
            <a:custGeom>
              <a:avLst/>
              <a:gdLst>
                <a:gd name="connsiteX0" fmla="*/ 0 w 1952610"/>
                <a:gd name="connsiteY0" fmla="*/ 445738 h 1161562"/>
                <a:gd name="connsiteX1" fmla="*/ 1718683 w 1952610"/>
                <a:gd name="connsiteY1" fmla="*/ 32997 h 1161562"/>
                <a:gd name="connsiteX2" fmla="*/ 1952610 w 1952610"/>
                <a:gd name="connsiteY2" fmla="*/ 87545 h 1161562"/>
                <a:gd name="connsiteX3" fmla="*/ 1952610 w 1952610"/>
                <a:gd name="connsiteY3" fmla="*/ 190185 h 1161562"/>
                <a:gd name="connsiteX4" fmla="*/ 1746709 w 1952610"/>
                <a:gd name="connsiteY4" fmla="*/ 1010279 h 1161562"/>
                <a:gd name="connsiteX5" fmla="*/ 1728533 w 1952610"/>
                <a:gd name="connsiteY5" fmla="*/ 1003448 h 1161562"/>
                <a:gd name="connsiteX6" fmla="*/ 659793 w 1952610"/>
                <a:gd name="connsiteY6" fmla="*/ 1097827 h 1161562"/>
                <a:gd name="connsiteX7" fmla="*/ 553828 w 1952610"/>
                <a:gd name="connsiteY7" fmla="*/ 1161562 h 1161562"/>
                <a:gd name="connsiteX8" fmla="*/ 509578 w 1952610"/>
                <a:gd name="connsiteY8" fmla="*/ 1161562 h 116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2610" h="1161562">
                  <a:moveTo>
                    <a:pt x="0" y="445738"/>
                  </a:moveTo>
                  <a:cubicBezTo>
                    <a:pt x="494304" y="74190"/>
                    <a:pt x="1113196" y="-71593"/>
                    <a:pt x="1718683" y="32997"/>
                  </a:cubicBezTo>
                  <a:lnTo>
                    <a:pt x="1952610" y="87545"/>
                  </a:lnTo>
                  <a:lnTo>
                    <a:pt x="1952610" y="190185"/>
                  </a:lnTo>
                  <a:lnTo>
                    <a:pt x="1746709" y="1010279"/>
                  </a:lnTo>
                  <a:lnTo>
                    <a:pt x="1728533" y="1003448"/>
                  </a:lnTo>
                  <a:cubicBezTo>
                    <a:pt x="1365476" y="887967"/>
                    <a:pt x="982671" y="927593"/>
                    <a:pt x="659793" y="1097827"/>
                  </a:cubicBezTo>
                  <a:lnTo>
                    <a:pt x="553828" y="1161562"/>
                  </a:lnTo>
                  <a:lnTo>
                    <a:pt x="509578" y="1161562"/>
                  </a:lnTo>
                  <a:close/>
                </a:path>
              </a:pathLst>
            </a:custGeom>
          </p:spPr>
        </p:pic>
        <p:pic>
          <p:nvPicPr>
            <p:cNvPr id="50" name="Picture 49" descr="A picture containing text, clipart&#10;&#10;Description automatically generated">
              <a:extLst>
                <a:ext uri="{FF2B5EF4-FFF2-40B4-BE49-F238E27FC236}">
                  <a16:creationId xmlns:a16="http://schemas.microsoft.com/office/drawing/2014/main" xmlns="" id="{E74D0ED3-D76B-F97E-5E77-070EBBF9C6BF}"/>
                </a:ext>
              </a:extLst>
            </p:cNvPr>
            <p:cNvPicPr>
              <a:picLocks noChangeAspect="1"/>
            </p:cNvPicPr>
            <p:nvPr/>
          </p:nvPicPr>
          <p:blipFill rotWithShape="1">
            <a:blip r:embed="rId8">
              <a:extLst>
                <a:ext uri="{28A0092B-C50C-407E-A947-70E740481C1C}">
                  <a14:useLocalDpi xmlns:a14="http://schemas.microsoft.com/office/drawing/2010/main" xmlns="" val="0"/>
                </a:ext>
              </a:extLst>
            </a:blip>
            <a:srcRect l="5940" t="9612" r="7508" b="17091"/>
            <a:stretch/>
          </p:blipFill>
          <p:spPr>
            <a:xfrm rot="14568023">
              <a:off x="1018792" y="1896970"/>
              <a:ext cx="2069669" cy="950108"/>
            </a:xfrm>
            <a:custGeom>
              <a:avLst/>
              <a:gdLst>
                <a:gd name="connsiteX0" fmla="*/ 330529 w 1852587"/>
                <a:gd name="connsiteY0" fmla="*/ 0 h 943508"/>
                <a:gd name="connsiteX1" fmla="*/ 446178 w 1852587"/>
                <a:gd name="connsiteY1" fmla="*/ 53469 h 943508"/>
                <a:gd name="connsiteX2" fmla="*/ 968599 w 1852587"/>
                <a:gd name="connsiteY2" fmla="*/ 148590 h 943508"/>
                <a:gd name="connsiteX3" fmla="*/ 1486253 w 1852587"/>
                <a:gd name="connsiteY3" fmla="*/ 30241 h 943508"/>
                <a:gd name="connsiteX4" fmla="*/ 1510667 w 1852587"/>
                <a:gd name="connsiteY4" fmla="*/ 17601 h 943508"/>
                <a:gd name="connsiteX5" fmla="*/ 1852587 w 1852587"/>
                <a:gd name="connsiteY5" fmla="*/ 705484 h 943508"/>
                <a:gd name="connsiteX6" fmla="*/ 0 w 1852587"/>
                <a:gd name="connsiteY6" fmla="*/ 746834 h 94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2587" h="943508">
                  <a:moveTo>
                    <a:pt x="330529" y="0"/>
                  </a:moveTo>
                  <a:lnTo>
                    <a:pt x="446178" y="53469"/>
                  </a:lnTo>
                  <a:cubicBezTo>
                    <a:pt x="607552" y="118629"/>
                    <a:pt x="784134" y="152710"/>
                    <a:pt x="968599" y="148590"/>
                  </a:cubicBezTo>
                  <a:cubicBezTo>
                    <a:pt x="1153065" y="144470"/>
                    <a:pt x="1327950" y="102540"/>
                    <a:pt x="1486253" y="30241"/>
                  </a:cubicBezTo>
                  <a:lnTo>
                    <a:pt x="1510667" y="17601"/>
                  </a:lnTo>
                  <a:lnTo>
                    <a:pt x="1852587" y="705484"/>
                  </a:lnTo>
                  <a:cubicBezTo>
                    <a:pt x="1273680" y="1007656"/>
                    <a:pt x="591814" y="1022876"/>
                    <a:pt x="0" y="746834"/>
                  </a:cubicBezTo>
                  <a:close/>
                </a:path>
              </a:pathLst>
            </a:custGeom>
          </p:spPr>
        </p:pic>
      </p:grpSp>
      <p:sp>
        <p:nvSpPr>
          <p:cNvPr id="2" name="TextBox 1">
            <a:extLst>
              <a:ext uri="{FF2B5EF4-FFF2-40B4-BE49-F238E27FC236}">
                <a16:creationId xmlns:a16="http://schemas.microsoft.com/office/drawing/2014/main" xmlns="" id="{5F183571-3F03-C8AD-F187-2A2B8A7EBCF3}"/>
              </a:ext>
            </a:extLst>
          </p:cNvPr>
          <p:cNvSpPr txBox="1"/>
          <p:nvPr/>
        </p:nvSpPr>
        <p:spPr>
          <a:xfrm>
            <a:off x="5617496" y="-140123"/>
            <a:ext cx="4249712" cy="584775"/>
          </a:xfrm>
          <a:prstGeom prst="rect">
            <a:avLst/>
          </a:prstGeom>
          <a:noFill/>
        </p:spPr>
        <p:txBody>
          <a:bodyPr wrap="square" rtlCol="0">
            <a:spAutoFit/>
          </a:bodyPr>
          <a:lstStyle/>
          <a:p>
            <a:r>
              <a:rPr lang="en-US" sz="3200" u="sng" dirty="0">
                <a:solidFill>
                  <a:schemeClr val="bg1"/>
                </a:solidFill>
              </a:rPr>
              <a:t>1.6.REWARDS</a:t>
            </a:r>
            <a:endParaRPr lang="en-IN" sz="3200" u="sng" dirty="0">
              <a:solidFill>
                <a:schemeClr val="bg1"/>
              </a:solidFill>
            </a:endParaRPr>
          </a:p>
        </p:txBody>
      </p:sp>
      <p:sp>
        <p:nvSpPr>
          <p:cNvPr id="4" name="TextBox 3">
            <a:extLst>
              <a:ext uri="{FF2B5EF4-FFF2-40B4-BE49-F238E27FC236}">
                <a16:creationId xmlns:a16="http://schemas.microsoft.com/office/drawing/2014/main" xmlns="" id="{BEAA799E-5C65-FA57-D7F5-B53F087A4890}"/>
              </a:ext>
            </a:extLst>
          </p:cNvPr>
          <p:cNvSpPr txBox="1"/>
          <p:nvPr/>
        </p:nvSpPr>
        <p:spPr>
          <a:xfrm>
            <a:off x="3620276" y="693533"/>
            <a:ext cx="7412637" cy="6186309"/>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bg1"/>
                </a:solidFill>
              </a:rPr>
              <a:t> Rewards tab should be implemented on home screen.</a:t>
            </a: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Players must acquire reward coins, also known as super coins.</a:t>
            </a: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The player can purchase any rewards using these super coins, such as:</a:t>
            </a:r>
          </a:p>
          <a:p>
            <a:pPr marL="285750" indent="-285750">
              <a:buFont typeface="Arial" panose="020B0604020202020204" pitchFamily="34" charset="0"/>
              <a:buChar char="•"/>
            </a:pPr>
            <a:r>
              <a:rPr lang="en-US" dirty="0">
                <a:solidFill>
                  <a:schemeClr val="bg1"/>
                </a:solidFill>
              </a:rPr>
              <a:t>500 super coins for - T-Shirt.</a:t>
            </a:r>
          </a:p>
          <a:p>
            <a:pPr marL="285750" indent="-285750">
              <a:buFont typeface="Arial" panose="020B0604020202020204" pitchFamily="34" charset="0"/>
              <a:buChar char="•"/>
            </a:pPr>
            <a:r>
              <a:rPr lang="en-US" dirty="0">
                <a:solidFill>
                  <a:schemeClr val="bg1"/>
                </a:solidFill>
              </a:rPr>
              <a:t>1000 super coins for- Ear buds.</a:t>
            </a:r>
          </a:p>
          <a:p>
            <a:pPr marL="285750" indent="-285750">
              <a:buFont typeface="Arial" panose="020B0604020202020204" pitchFamily="34" charset="0"/>
              <a:buChar char="•"/>
            </a:pPr>
            <a:r>
              <a:rPr lang="en-US" dirty="0">
                <a:solidFill>
                  <a:schemeClr val="bg1"/>
                </a:solidFill>
              </a:rPr>
              <a:t>1500 super coins for- Smart Watch.</a:t>
            </a:r>
          </a:p>
          <a:p>
            <a:pPr marL="285750" indent="-285750">
              <a:buFont typeface="Arial" panose="020B0604020202020204" pitchFamily="34" charset="0"/>
              <a:buChar char="•"/>
            </a:pPr>
            <a:r>
              <a:rPr lang="en-US" dirty="0">
                <a:solidFill>
                  <a:schemeClr val="bg1"/>
                </a:solidFill>
              </a:rPr>
              <a:t>3000 super coins for -1500rs Amazon gift voucher.</a:t>
            </a:r>
          </a:p>
          <a:p>
            <a:pPr marL="285750" indent="-285750">
              <a:buFont typeface="Arial" panose="020B0604020202020204" pitchFamily="34" charset="0"/>
              <a:buChar char="•"/>
            </a:pPr>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Super coins can be earned in following ways:</a:t>
            </a:r>
          </a:p>
          <a:p>
            <a:pPr marL="285750" indent="-285750">
              <a:buFont typeface="Arial" panose="020B0604020202020204" pitchFamily="34" charset="0"/>
              <a:buChar char="•"/>
            </a:pPr>
            <a:r>
              <a:rPr lang="en-US" dirty="0">
                <a:solidFill>
                  <a:schemeClr val="bg1"/>
                </a:solidFill>
              </a:rPr>
              <a:t>Invite two friends - +50 Super coins.</a:t>
            </a:r>
          </a:p>
          <a:p>
            <a:pPr marL="285750" indent="-285750">
              <a:buFont typeface="Arial" panose="020B0604020202020204" pitchFamily="34" charset="0"/>
              <a:buChar char="•"/>
            </a:pPr>
            <a:r>
              <a:rPr lang="en-US" dirty="0">
                <a:solidFill>
                  <a:schemeClr val="bg1"/>
                </a:solidFill>
              </a:rPr>
              <a:t>Play first contest - +50 Super coins.</a:t>
            </a:r>
          </a:p>
          <a:p>
            <a:pPr marL="285750" indent="-285750">
              <a:buFont typeface="Arial" panose="020B0604020202020204" pitchFamily="34" charset="0"/>
              <a:buChar char="•"/>
            </a:pPr>
            <a:r>
              <a:rPr lang="en-US" dirty="0">
                <a:solidFill>
                  <a:schemeClr val="bg1"/>
                </a:solidFill>
              </a:rPr>
              <a:t>Amount added to wallet - +60 Super coins.</a:t>
            </a:r>
          </a:p>
          <a:p>
            <a:pPr marL="285750" indent="-285750">
              <a:buFont typeface="Arial" panose="020B0604020202020204" pitchFamily="34" charset="0"/>
              <a:buChar char="•"/>
            </a:pPr>
            <a:r>
              <a:rPr lang="en-US" dirty="0">
                <a:solidFill>
                  <a:schemeClr val="bg1"/>
                </a:solidFill>
              </a:rPr>
              <a:t>Contest joined - +5 Super coins </a:t>
            </a:r>
            <a:r>
              <a:rPr lang="en-US" dirty="0" err="1">
                <a:solidFill>
                  <a:schemeClr val="bg1"/>
                </a:solidFill>
              </a:rPr>
              <a:t>etc</a:t>
            </a:r>
            <a:r>
              <a:rPr lang="en-US" dirty="0">
                <a:solidFill>
                  <a:schemeClr val="bg1"/>
                </a:solidFill>
              </a:rPr>
              <a:t>…</a:t>
            </a:r>
          </a:p>
          <a:p>
            <a:pPr marL="285750" indent="-285750">
              <a:buFont typeface="Arial" panose="020B0604020202020204" pitchFamily="34" charset="0"/>
              <a:buChar char="•"/>
            </a:pPr>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if a player participates in any match or contest either wins or loses. He will receive +5 Super coins each time. </a:t>
            </a:r>
          </a:p>
          <a:p>
            <a:pPr marL="285750" indent="-285750">
              <a:buFont typeface="Wingdings" panose="05000000000000000000" pitchFamily="2" charset="2"/>
              <a:buChar char="Ø"/>
            </a:pPr>
            <a:r>
              <a:rPr lang="en-US" dirty="0">
                <a:solidFill>
                  <a:schemeClr val="bg1"/>
                </a:solidFill>
              </a:rPr>
              <a:t>There are numerous other ways to gain super coins; the approaches listed above are merely suggestions.</a:t>
            </a: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endParaRPr lang="en-US" dirty="0">
              <a:solidFill>
                <a:schemeClr val="bg1"/>
              </a:solidFill>
            </a:endParaRPr>
          </a:p>
        </p:txBody>
      </p:sp>
      <p:pic>
        <p:nvPicPr>
          <p:cNvPr id="8" name="Picture 7">
            <a:extLst>
              <a:ext uri="{FF2B5EF4-FFF2-40B4-BE49-F238E27FC236}">
                <a16:creationId xmlns:a16="http://schemas.microsoft.com/office/drawing/2014/main" xmlns="" id="{A01231E8-FB73-5EFB-3F27-58F2D2CA3431}"/>
              </a:ext>
            </a:extLst>
          </p:cNvPr>
          <p:cNvPicPr>
            <a:picLocks noChangeAspect="1"/>
          </p:cNvPicPr>
          <p:nvPr/>
        </p:nvPicPr>
        <p:blipFill>
          <a:blip r:embed="rId9">
            <a:extLst>
              <a:ext uri="{BEBA8EAE-BF5A-486C-A8C5-ECC9F3942E4B}">
                <a14:imgProps xmlns:a14="http://schemas.microsoft.com/office/drawing/2010/main" xmlns="">
                  <a14:imgLayer r:embed="rId10">
                    <a14:imgEffect>
                      <a14:backgroundRemoval t="10000" b="94737" l="3800" r="93800">
                        <a14:foregroundMark x1="31600" y1="21053" x2="64600" y2="17368"/>
                        <a14:foregroundMark x1="93800" y1="94737" x2="8000" y2="81579"/>
                        <a14:foregroundMark x1="5200" y1="81579" x2="5200" y2="81579"/>
                        <a14:foregroundMark x1="3800" y1="77368" x2="3800" y2="77368"/>
                        <a14:foregroundMark x1="81000" y1="72105" x2="37200" y2="35263"/>
                        <a14:foregroundMark x1="37200" y1="35263" x2="23800" y2="60526"/>
                        <a14:foregroundMark x1="66600" y1="45789" x2="66000" y2="30526"/>
                        <a14:foregroundMark x1="22400" y1="53158" x2="53400" y2="32632"/>
                        <a14:foregroundMark x1="53400" y1="32632" x2="53800" y2="32632"/>
                        <a14:foregroundMark x1="26000" y1="62105" x2="76000" y2="37895"/>
                        <a14:foregroundMark x1="76000" y1="37895" x2="80600" y2="74737"/>
                        <a14:foregroundMark x1="80600" y1="74737" x2="62800" y2="58947"/>
                        <a14:foregroundMark x1="62800" y1="58947" x2="76400" y2="57368"/>
                        <a14:foregroundMark x1="73800" y1="71579" x2="22000" y2="67895"/>
                        <a14:foregroundMark x1="22000" y1="67895" x2="68600" y2="48947"/>
                        <a14:foregroundMark x1="68600" y1="48947" x2="67400" y2="47895"/>
                        <a14:foregroundMark x1="65600" y1="39474" x2="70200" y2="59474"/>
                        <a14:foregroundMark x1="65600" y1="47895" x2="76800" y2="78421"/>
                        <a14:foregroundMark x1="76800" y1="78421" x2="78200" y2="70526"/>
                        <a14:foregroundMark x1="65600" y1="48947" x2="27200" y2="56842"/>
                        <a14:foregroundMark x1="27200" y1="56842" x2="23600" y2="61053"/>
                      </a14:backgroundRemoval>
                    </a14:imgEffect>
                  </a14:imgLayer>
                </a14:imgProps>
              </a:ext>
            </a:extLst>
          </a:blip>
          <a:stretch>
            <a:fillRect/>
          </a:stretch>
        </p:blipFill>
        <p:spPr>
          <a:xfrm>
            <a:off x="9181182" y="-140123"/>
            <a:ext cx="3323937" cy="1263096"/>
          </a:xfrm>
          <a:prstGeom prst="rect">
            <a:avLst/>
          </a:prstGeom>
          <a:solidFill>
            <a:schemeClr val="tx1">
              <a:lumMod val="85000"/>
              <a:lumOff val="15000"/>
            </a:schemeClr>
          </a:solidFill>
        </p:spPr>
      </p:pic>
      <p:pic>
        <p:nvPicPr>
          <p:cNvPr id="10" name="Picture 9">
            <a:extLst>
              <a:ext uri="{FF2B5EF4-FFF2-40B4-BE49-F238E27FC236}">
                <a16:creationId xmlns:a16="http://schemas.microsoft.com/office/drawing/2014/main" xmlns="" id="{BE6BE230-BFCD-1382-C444-5DBC10DDA878}"/>
              </a:ext>
            </a:extLst>
          </p:cNvPr>
          <p:cNvPicPr>
            <a:picLocks noChangeAspect="1"/>
          </p:cNvPicPr>
          <p:nvPr/>
        </p:nvPicPr>
        <p:blipFill rotWithShape="1">
          <a:blip r:embed="rId11" cstate="print">
            <a:extLst>
              <a:ext uri="{BEBA8EAE-BF5A-486C-A8C5-ECC9F3942E4B}">
                <a14:imgProps xmlns:a14="http://schemas.microsoft.com/office/drawing/2010/main" xmlns="">
                  <a14:imgLayer r:embed="rId12">
                    <a14:imgEffect>
                      <a14:backgroundRemoval t="4815" b="85926" l="10000" r="90000">
                        <a14:foregroundMark x1="55600" y1="20370" x2="51400" y2="10185"/>
                        <a14:foregroundMark x1="61900" y1="66944" x2="56900" y2="48426"/>
                        <a14:foregroundMark x1="56900" y1="48426" x2="60900" y2="50000"/>
                        <a14:foregroundMark x1="61400" y1="57222" x2="67700" y2="48056"/>
                        <a14:foregroundMark x1="76100" y1="85370" x2="69800" y2="83426"/>
                        <a14:foregroundMark x1="79200" y1="85926" x2="69300" y2="84907"/>
                        <a14:foregroundMark x1="60900" y1="84907" x2="56700" y2="84907"/>
                        <a14:foregroundMark x1="75000" y1="23796" x2="75500" y2="26204"/>
                        <a14:foregroundMark x1="29900" y1="23796" x2="25200" y2="19444"/>
                        <a14:foregroundMark x1="31000" y1="8241" x2="32600" y2="10185"/>
                        <a14:foregroundMark x1="32000" y1="4815" x2="27800" y2="5833"/>
                        <a14:foregroundMark x1="76100" y1="11204" x2="80800" y2="12593"/>
                      </a14:backgroundRemoval>
                    </a14:imgEffect>
                  </a14:imgLayer>
                </a14:imgProps>
              </a:ext>
            </a:extLst>
          </a:blip>
          <a:srcRect b="10112"/>
          <a:stretch/>
        </p:blipFill>
        <p:spPr>
          <a:xfrm>
            <a:off x="1384477" y="4404481"/>
            <a:ext cx="2860282" cy="2776711"/>
          </a:xfrm>
          <a:prstGeom prst="rect">
            <a:avLst/>
          </a:prstGeom>
        </p:spPr>
      </p:pic>
      <p:pic>
        <p:nvPicPr>
          <p:cNvPr id="12" name="Picture 11">
            <a:extLst>
              <a:ext uri="{FF2B5EF4-FFF2-40B4-BE49-F238E27FC236}">
                <a16:creationId xmlns:a16="http://schemas.microsoft.com/office/drawing/2014/main" xmlns="" id="{CCFF4EAB-FCEE-0B90-C6A0-E54FD6652009}"/>
              </a:ext>
            </a:extLst>
          </p:cNvPr>
          <p:cNvPicPr>
            <a:picLocks noChangeAspect="1"/>
          </p:cNvPicPr>
          <p:nvPr/>
        </p:nvPicPr>
        <p:blipFill>
          <a:blip r:embed="rId13">
            <a:extLst>
              <a:ext uri="{BEBA8EAE-BF5A-486C-A8C5-ECC9F3942E4B}">
                <a14:imgProps xmlns:a14="http://schemas.microsoft.com/office/drawing/2010/main" xmlns="">
                  <a14:imgLayer r:embed="rId14">
                    <a14:imgEffect>
                      <a14:backgroundRemoval t="4991" b="98039" l="9839" r="89893">
                        <a14:foregroundMark x1="24687" y1="95187" x2="28891" y2="91622"/>
                        <a14:foregroundMark x1="29875" y1="72014" x2="31574" y2="72193"/>
                        <a14:foregroundMark x1="37835" y1="98039" x2="49374" y2="97683"/>
                        <a14:foregroundMark x1="49374" y1="97683" x2="64311" y2="97683"/>
                        <a14:foregroundMark x1="64311" y1="97683" x2="74866" y2="96791"/>
                        <a14:foregroundMark x1="74866" y1="96791" x2="77907" y2="87879"/>
                        <a14:foregroundMark x1="77907" y1="87879" x2="77549" y2="76292"/>
                        <a14:foregroundMark x1="77549" y1="76292" x2="77460" y2="76114"/>
                        <a14:foregroundMark x1="60197" y1="47772" x2="59928" y2="43316"/>
                        <a14:foregroundMark x1="48658" y1="26025" x2="48658" y2="26025"/>
                        <a14:foregroundMark x1="52683" y1="16934" x2="52683" y2="16934"/>
                        <a14:foregroundMark x1="53399" y1="17291" x2="53399" y2="17291"/>
                        <a14:foregroundMark x1="52326" y1="15865" x2="52326" y2="15865"/>
                        <a14:foregroundMark x1="77907" y1="37790" x2="77907" y2="37790"/>
                        <a14:foregroundMark x1="78801" y1="37790" x2="78801" y2="37790"/>
                        <a14:foregroundMark x1="85957" y1="40285" x2="85957" y2="40285"/>
                        <a14:foregroundMark x1="71735" y1="20321" x2="71735" y2="20321"/>
                        <a14:foregroundMark x1="27907" y1="39216" x2="27907" y2="39216"/>
                        <a14:foregroundMark x1="43470" y1="67736" x2="43739" y2="64706"/>
                        <a14:foregroundMark x1="42576" y1="75045" x2="40340" y2="68093"/>
                        <a14:foregroundMark x1="47496" y1="5169" x2="47496" y2="5169"/>
                        <a14:foregroundMark x1="58766" y1="23351" x2="59928" y2="21212"/>
                        <a14:foregroundMark x1="60912" y1="34581" x2="59302" y2="20321"/>
                        <a14:foregroundMark x1="24687" y1="97148" x2="27907" y2="98039"/>
                        <a14:foregroundMark x1="64580" y1="84314" x2="82111" y2="77897"/>
                        <a14:foregroundMark x1="82111" y1="77897" x2="85420" y2="66667"/>
                        <a14:foregroundMark x1="66637" y1="80036" x2="81216" y2="71480"/>
                        <a14:foregroundMark x1="81216" y1="71480" x2="81753" y2="70588"/>
                        <a14:foregroundMark x1="61628" y1="79323" x2="81306" y2="68093"/>
                        <a14:foregroundMark x1="78801" y1="66845" x2="65295" y2="70588"/>
                        <a14:foregroundMark x1="65295" y1="70588" x2="64222" y2="71658"/>
                        <a14:foregroundMark x1="82379" y1="88592" x2="81306" y2="93583"/>
                        <a14:foregroundMark x1="64580" y1="46346" x2="59213" y2="41711"/>
                        <a14:foregroundMark x1="43113" y1="30125" x2="43113" y2="30125"/>
                        <a14:foregroundMark x1="44097" y1="27094" x2="44097" y2="27094"/>
                      </a14:backgroundRemoval>
                    </a14:imgEffect>
                  </a14:imgLayer>
                </a14:imgProps>
              </a:ext>
            </a:extLst>
          </a:blip>
          <a:stretch>
            <a:fillRect/>
          </a:stretch>
        </p:blipFill>
        <p:spPr>
          <a:xfrm>
            <a:off x="7603958" y="2312142"/>
            <a:ext cx="5167586" cy="2584007"/>
          </a:xfrm>
          <a:prstGeom prst="rect">
            <a:avLst/>
          </a:prstGeom>
        </p:spPr>
      </p:pic>
    </p:spTree>
    <p:extLst>
      <p:ext uri="{BB962C8B-B14F-4D97-AF65-F5344CB8AC3E}">
        <p14:creationId xmlns:p14="http://schemas.microsoft.com/office/powerpoint/2010/main" xmlns="" val="3807182532"/>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ppt_x"/>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ppt_x"/>
                                          </p:val>
                                        </p:tav>
                                        <p:tav tm="100000">
                                          <p:val>
                                            <p:strVal val="#ppt_x"/>
                                          </p:val>
                                        </p:tav>
                                      </p:tavLst>
                                    </p:anim>
                                    <p:anim calcmode="lin" valueType="num">
                                      <p:cBhvr additive="base">
                                        <p:cTn id="15" dur="500" fill="hold"/>
                                        <p:tgtEl>
                                          <p:spTgt spid="10"/>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xmlns="" id="{AC65115D-A7FE-56F3-C109-147EB21CB41A}"/>
              </a:ext>
            </a:extLst>
          </p:cNvPr>
          <p:cNvSpPr/>
          <p:nvPr/>
        </p:nvSpPr>
        <p:spPr>
          <a:xfrm>
            <a:off x="0" y="-140124"/>
            <a:ext cx="12192000" cy="6998123"/>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a:extLst>
              <a:ext uri="{FF2B5EF4-FFF2-40B4-BE49-F238E27FC236}">
                <a16:creationId xmlns:a16="http://schemas.microsoft.com/office/drawing/2014/main" xmlns="" id="{A049CCAE-9E8E-17C1-BEA5-4061207BA021}"/>
              </a:ext>
            </a:extLst>
          </p:cNvPr>
          <p:cNvGrpSpPr/>
          <p:nvPr/>
        </p:nvGrpSpPr>
        <p:grpSpPr>
          <a:xfrm>
            <a:off x="-2192706" y="844558"/>
            <a:ext cx="5129525" cy="4888638"/>
            <a:chOff x="-2040306" y="806663"/>
            <a:chExt cx="5129525" cy="4888638"/>
          </a:xfrm>
        </p:grpSpPr>
        <p:pic>
          <p:nvPicPr>
            <p:cNvPr id="14" name="Picture 13">
              <a:extLst>
                <a:ext uri="{FF2B5EF4-FFF2-40B4-BE49-F238E27FC236}">
                  <a16:creationId xmlns:a16="http://schemas.microsoft.com/office/drawing/2014/main" xmlns="" id="{44EEEE6B-2515-814A-A37B-09A5EA29D5BC}"/>
                </a:ext>
              </a:extLst>
            </p:cNvPr>
            <p:cNvPicPr>
              <a:picLocks noChangeAspect="1"/>
            </p:cNvPicPr>
            <p:nvPr/>
          </p:nvPicPr>
          <p:blipFill>
            <a:blip r:embed="rId2"/>
            <a:srcRect t="9314"/>
            <a:stretch>
              <a:fillRect/>
            </a:stretch>
          </p:blipFill>
          <p:spPr>
            <a:xfrm>
              <a:off x="-172795" y="806663"/>
              <a:ext cx="1798538" cy="1041187"/>
            </a:xfrm>
            <a:custGeom>
              <a:avLst/>
              <a:gdLst>
                <a:gd name="connsiteX0" fmla="*/ 382569 w 1798538"/>
                <a:gd name="connsiteY0" fmla="*/ 1650 h 1041187"/>
                <a:gd name="connsiteX1" fmla="*/ 1643838 w 1798538"/>
                <a:gd name="connsiteY1" fmla="*/ 316249 h 1041187"/>
                <a:gd name="connsiteX2" fmla="*/ 1798538 w 1798538"/>
                <a:gd name="connsiteY2" fmla="*/ 417435 h 1041187"/>
                <a:gd name="connsiteX3" fmla="*/ 1798538 w 1798538"/>
                <a:gd name="connsiteY3" fmla="*/ 564210 h 1041187"/>
                <a:gd name="connsiteX4" fmla="*/ 1461932 w 1798538"/>
                <a:gd name="connsiteY4" fmla="*/ 1041187 h 1041187"/>
                <a:gd name="connsiteX5" fmla="*/ 1249825 w 1798538"/>
                <a:gd name="connsiteY5" fmla="*/ 1041187 h 1041187"/>
                <a:gd name="connsiteX6" fmla="*/ 1178456 w 1798538"/>
                <a:gd name="connsiteY6" fmla="*/ 998110 h 1041187"/>
                <a:gd name="connsiteX7" fmla="*/ 219569 w 1798538"/>
                <a:gd name="connsiteY7" fmla="*/ 844685 h 1041187"/>
                <a:gd name="connsiteX8" fmla="*/ 87485 w 1798538"/>
                <a:gd name="connsiteY8" fmla="*/ 876755 h 1041187"/>
                <a:gd name="connsiteX9" fmla="*/ 0 w 1798538"/>
                <a:gd name="connsiteY9" fmla="*/ 568987 h 1041187"/>
                <a:gd name="connsiteX10" fmla="*/ 0 w 1798538"/>
                <a:gd name="connsiteY10" fmla="*/ 48754 h 1041187"/>
                <a:gd name="connsiteX11" fmla="*/ 120791 w 1798538"/>
                <a:gd name="connsiteY11" fmla="*/ 26613 h 1041187"/>
                <a:gd name="connsiteX12" fmla="*/ 382569 w 1798538"/>
                <a:gd name="connsiteY12" fmla="*/ 1650 h 1041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8538" h="1041187">
                  <a:moveTo>
                    <a:pt x="382569" y="1650"/>
                  </a:moveTo>
                  <a:cubicBezTo>
                    <a:pt x="819625" y="-14895"/>
                    <a:pt x="1257073" y="93209"/>
                    <a:pt x="1643838" y="316249"/>
                  </a:cubicBezTo>
                  <a:lnTo>
                    <a:pt x="1798538" y="417435"/>
                  </a:lnTo>
                  <a:lnTo>
                    <a:pt x="1798538" y="564210"/>
                  </a:lnTo>
                  <a:lnTo>
                    <a:pt x="1461932" y="1041187"/>
                  </a:lnTo>
                  <a:lnTo>
                    <a:pt x="1249825" y="1041187"/>
                  </a:lnTo>
                  <a:lnTo>
                    <a:pt x="1178456" y="998110"/>
                  </a:lnTo>
                  <a:cubicBezTo>
                    <a:pt x="885692" y="839910"/>
                    <a:pt x="547049" y="782781"/>
                    <a:pt x="219569" y="844685"/>
                  </a:cubicBezTo>
                  <a:lnTo>
                    <a:pt x="87485" y="876755"/>
                  </a:lnTo>
                  <a:lnTo>
                    <a:pt x="0" y="568987"/>
                  </a:lnTo>
                  <a:lnTo>
                    <a:pt x="0" y="48754"/>
                  </a:lnTo>
                  <a:lnTo>
                    <a:pt x="120791" y="26613"/>
                  </a:lnTo>
                  <a:cubicBezTo>
                    <a:pt x="207763" y="13254"/>
                    <a:pt x="295158" y="4959"/>
                    <a:pt x="382569" y="1650"/>
                  </a:cubicBezTo>
                  <a:close/>
                </a:path>
              </a:pathLst>
            </a:custGeom>
            <a:solidFill>
              <a:schemeClr val="bg1">
                <a:lumMod val="85000"/>
              </a:schemeClr>
            </a:solidFill>
          </p:spPr>
        </p:pic>
        <p:pic>
          <p:nvPicPr>
            <p:cNvPr id="11" name="Picture 10">
              <a:extLst>
                <a:ext uri="{FF2B5EF4-FFF2-40B4-BE49-F238E27FC236}">
                  <a16:creationId xmlns:a16="http://schemas.microsoft.com/office/drawing/2014/main" xmlns="" id="{CB774047-5AA5-F976-6C68-9A748BD26B41}"/>
                </a:ext>
              </a:extLst>
            </p:cNvPr>
            <p:cNvPicPr>
              <a:picLocks noChangeAspect="1"/>
            </p:cNvPicPr>
            <p:nvPr/>
          </p:nvPicPr>
          <p:blipFill>
            <a:blip r:embed="rId3"/>
            <a:srcRect t="8020" r="46" b="2229"/>
            <a:stretch>
              <a:fillRect/>
            </a:stretch>
          </p:blipFill>
          <p:spPr>
            <a:xfrm rot="18971669">
              <a:off x="-1912208" y="1216986"/>
              <a:ext cx="1987467" cy="1015499"/>
            </a:xfrm>
            <a:custGeom>
              <a:avLst/>
              <a:gdLst>
                <a:gd name="connsiteX0" fmla="*/ 1987467 w 1987467"/>
                <a:gd name="connsiteY0" fmla="*/ 286441 h 1015499"/>
                <a:gd name="connsiteX1" fmla="*/ 1608275 w 1987467"/>
                <a:gd name="connsiteY1" fmla="*/ 1015499 h 1015499"/>
                <a:gd name="connsiteX2" fmla="*/ 1601667 w 1987467"/>
                <a:gd name="connsiteY2" fmla="*/ 1011590 h 1015499"/>
                <a:gd name="connsiteX3" fmla="*/ 1328168 w 1987467"/>
                <a:gd name="connsiteY3" fmla="*/ 902446 h 1015499"/>
                <a:gd name="connsiteX4" fmla="*/ 352899 w 1987467"/>
                <a:gd name="connsiteY4" fmla="*/ 980762 h 1015499"/>
                <a:gd name="connsiteX5" fmla="*/ 306462 w 1987467"/>
                <a:gd name="connsiteY5" fmla="*/ 1005205 h 1015499"/>
                <a:gd name="connsiteX6" fmla="*/ 0 w 1987467"/>
                <a:gd name="connsiteY6" fmla="*/ 274443 h 1015499"/>
                <a:gd name="connsiteX7" fmla="*/ 0 w 1987467"/>
                <a:gd name="connsiteY7" fmla="*/ 179856 h 1015499"/>
                <a:gd name="connsiteX8" fmla="*/ 213936 w 1987467"/>
                <a:gd name="connsiteY8" fmla="*/ 100225 h 1015499"/>
                <a:gd name="connsiteX9" fmla="*/ 1987467 w 1987467"/>
                <a:gd name="connsiteY9" fmla="*/ 286441 h 101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7467" h="1015499">
                  <a:moveTo>
                    <a:pt x="1987467" y="286441"/>
                  </a:moveTo>
                  <a:lnTo>
                    <a:pt x="1608275" y="1015499"/>
                  </a:lnTo>
                  <a:lnTo>
                    <a:pt x="1601667" y="1011590"/>
                  </a:lnTo>
                  <a:cubicBezTo>
                    <a:pt x="1515914" y="966565"/>
                    <a:pt x="1424522" y="929773"/>
                    <a:pt x="1328168" y="902446"/>
                  </a:cubicBezTo>
                  <a:cubicBezTo>
                    <a:pt x="990935" y="806803"/>
                    <a:pt x="648806" y="842962"/>
                    <a:pt x="352899" y="980762"/>
                  </a:cubicBezTo>
                  <a:lnTo>
                    <a:pt x="306462" y="1005205"/>
                  </a:lnTo>
                  <a:lnTo>
                    <a:pt x="0" y="274443"/>
                  </a:lnTo>
                  <a:lnTo>
                    <a:pt x="0" y="179856"/>
                  </a:lnTo>
                  <a:lnTo>
                    <a:pt x="213936" y="100225"/>
                  </a:lnTo>
                  <a:cubicBezTo>
                    <a:pt x="801392" y="-80359"/>
                    <a:pt x="1439608" y="-16103"/>
                    <a:pt x="1987467" y="286441"/>
                  </a:cubicBezTo>
                  <a:close/>
                </a:path>
              </a:pathLst>
            </a:custGeom>
          </p:spPr>
        </p:pic>
        <p:pic>
          <p:nvPicPr>
            <p:cNvPr id="9" name="Picture 8">
              <a:extLst>
                <a:ext uri="{FF2B5EF4-FFF2-40B4-BE49-F238E27FC236}">
                  <a16:creationId xmlns:a16="http://schemas.microsoft.com/office/drawing/2014/main" xmlns="" id="{5ABC1665-AE15-21E0-EAD4-96EF93541DFD}"/>
                </a:ext>
              </a:extLst>
            </p:cNvPr>
            <p:cNvPicPr>
              <a:picLocks noChangeAspect="1"/>
            </p:cNvPicPr>
            <p:nvPr/>
          </p:nvPicPr>
          <p:blipFill>
            <a:blip r:embed="rId4" cstate="print"/>
            <a:srcRect t="6572" r="1633" b="1744"/>
            <a:stretch>
              <a:fillRect/>
            </a:stretch>
          </p:blipFill>
          <p:spPr>
            <a:xfrm rot="16200000">
              <a:off x="-2578733" y="2798422"/>
              <a:ext cx="2057764" cy="980910"/>
            </a:xfrm>
            <a:custGeom>
              <a:avLst/>
              <a:gdLst>
                <a:gd name="connsiteX0" fmla="*/ 2057764 w 2057764"/>
                <a:gd name="connsiteY0" fmla="*/ 177634 h 980910"/>
                <a:gd name="connsiteX1" fmla="*/ 1720155 w 2057764"/>
                <a:gd name="connsiteY1" fmla="*/ 910822 h 980910"/>
                <a:gd name="connsiteX2" fmla="*/ 1624590 w 2057764"/>
                <a:gd name="connsiteY2" fmla="*/ 880511 h 980910"/>
                <a:gd name="connsiteX3" fmla="*/ 619413 w 2057764"/>
                <a:gd name="connsiteY3" fmla="*/ 927404 h 980910"/>
                <a:gd name="connsiteX4" fmla="*/ 506444 w 2057764"/>
                <a:gd name="connsiteY4" fmla="*/ 976237 h 980910"/>
                <a:gd name="connsiteX5" fmla="*/ 406385 w 2057764"/>
                <a:gd name="connsiteY5" fmla="*/ 980910 h 980910"/>
                <a:gd name="connsiteX6" fmla="*/ 0 w 2057764"/>
                <a:gd name="connsiteY6" fmla="*/ 305181 h 980910"/>
                <a:gd name="connsiteX7" fmla="*/ 0 w 2057764"/>
                <a:gd name="connsiteY7" fmla="*/ 247618 h 980910"/>
                <a:gd name="connsiteX8" fmla="*/ 218552 w 2057764"/>
                <a:gd name="connsiteY8" fmla="*/ 154771 h 980910"/>
                <a:gd name="connsiteX9" fmla="*/ 2057764 w 2057764"/>
                <a:gd name="connsiteY9" fmla="*/ 177634 h 980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7764" h="980910">
                  <a:moveTo>
                    <a:pt x="2057764" y="177634"/>
                  </a:moveTo>
                  <a:lnTo>
                    <a:pt x="1720155" y="910822"/>
                  </a:lnTo>
                  <a:lnTo>
                    <a:pt x="1624590" y="880511"/>
                  </a:lnTo>
                  <a:cubicBezTo>
                    <a:pt x="1301726" y="793480"/>
                    <a:pt x="947137" y="803846"/>
                    <a:pt x="619413" y="927404"/>
                  </a:cubicBezTo>
                  <a:lnTo>
                    <a:pt x="506444" y="976237"/>
                  </a:lnTo>
                  <a:lnTo>
                    <a:pt x="406385" y="980910"/>
                  </a:lnTo>
                  <a:lnTo>
                    <a:pt x="0" y="305181"/>
                  </a:lnTo>
                  <a:lnTo>
                    <a:pt x="0" y="247618"/>
                  </a:lnTo>
                  <a:lnTo>
                    <a:pt x="218552" y="154771"/>
                  </a:lnTo>
                  <a:cubicBezTo>
                    <a:pt x="804624" y="-58029"/>
                    <a:pt x="1466213" y="-52309"/>
                    <a:pt x="2057764" y="177634"/>
                  </a:cubicBezTo>
                  <a:close/>
                </a:path>
              </a:pathLst>
            </a:custGeom>
          </p:spPr>
        </p:pic>
        <p:pic>
          <p:nvPicPr>
            <p:cNvPr id="7" name="Picture 6">
              <a:extLst>
                <a:ext uri="{FF2B5EF4-FFF2-40B4-BE49-F238E27FC236}">
                  <a16:creationId xmlns:a16="http://schemas.microsoft.com/office/drawing/2014/main" xmlns="" id="{A9076B7E-E64C-B1CF-1303-21B1CAAED770}"/>
                </a:ext>
              </a:extLst>
            </p:cNvPr>
            <p:cNvPicPr>
              <a:picLocks noChangeAspect="1"/>
            </p:cNvPicPr>
            <p:nvPr/>
          </p:nvPicPr>
          <p:blipFill>
            <a:blip r:embed="rId5" cstate="print"/>
            <a:srcRect l="4017" t="1944" r="5969" b="13242"/>
            <a:stretch>
              <a:fillRect/>
            </a:stretch>
          </p:blipFill>
          <p:spPr>
            <a:xfrm rot="1720589">
              <a:off x="-1833639" y="4199793"/>
              <a:ext cx="2046893" cy="1173802"/>
            </a:xfrm>
            <a:custGeom>
              <a:avLst/>
              <a:gdLst>
                <a:gd name="connsiteX0" fmla="*/ 503746 w 2046893"/>
                <a:gd name="connsiteY0" fmla="*/ 0 h 1173802"/>
                <a:gd name="connsiteX1" fmla="*/ 582813 w 2046893"/>
                <a:gd name="connsiteY1" fmla="*/ 45852 h 1173802"/>
                <a:gd name="connsiteX2" fmla="*/ 1705819 w 2046893"/>
                <a:gd name="connsiteY2" fmla="*/ 153633 h 1173802"/>
                <a:gd name="connsiteX3" fmla="*/ 1727703 w 2046893"/>
                <a:gd name="connsiteY3" fmla="*/ 145900 h 1173802"/>
                <a:gd name="connsiteX4" fmla="*/ 2046893 w 2046893"/>
                <a:gd name="connsiteY4" fmla="*/ 1059638 h 1173802"/>
                <a:gd name="connsiteX5" fmla="*/ 0 w 2046893"/>
                <a:gd name="connsiteY5" fmla="*/ 782289 h 1173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6893" h="1173802">
                  <a:moveTo>
                    <a:pt x="503746" y="0"/>
                  </a:moveTo>
                  <a:lnTo>
                    <a:pt x="582813" y="45852"/>
                  </a:lnTo>
                  <a:cubicBezTo>
                    <a:pt x="942381" y="231410"/>
                    <a:pt x="1345906" y="261558"/>
                    <a:pt x="1705819" y="153633"/>
                  </a:cubicBezTo>
                  <a:lnTo>
                    <a:pt x="1727703" y="145900"/>
                  </a:lnTo>
                  <a:lnTo>
                    <a:pt x="2046893" y="1059638"/>
                  </a:lnTo>
                  <a:cubicBezTo>
                    <a:pt x="1364855" y="1280052"/>
                    <a:pt x="611469" y="1177970"/>
                    <a:pt x="0" y="782289"/>
                  </a:cubicBezTo>
                  <a:close/>
                </a:path>
              </a:pathLst>
            </a:custGeom>
          </p:spPr>
        </p:pic>
        <p:pic>
          <p:nvPicPr>
            <p:cNvPr id="5" name="Picture 4">
              <a:extLst>
                <a:ext uri="{FF2B5EF4-FFF2-40B4-BE49-F238E27FC236}">
                  <a16:creationId xmlns:a16="http://schemas.microsoft.com/office/drawing/2014/main" xmlns="" id="{7C59EC7B-7D31-172E-8DAB-6A79E1F8BD95}"/>
                </a:ext>
              </a:extLst>
            </p:cNvPr>
            <p:cNvPicPr>
              <a:picLocks noChangeAspect="1"/>
            </p:cNvPicPr>
            <p:nvPr/>
          </p:nvPicPr>
          <p:blipFill rotWithShape="1">
            <a:blip r:embed="rId6" cstate="print"/>
            <a:srcRect l="7723" t="1470" r="5001" b="20837"/>
            <a:stretch/>
          </p:blipFill>
          <p:spPr>
            <a:xfrm rot="20492625">
              <a:off x="-37720" y="4546437"/>
              <a:ext cx="1819002" cy="1148864"/>
            </a:xfrm>
            <a:custGeom>
              <a:avLst/>
              <a:gdLst>
                <a:gd name="connsiteX0" fmla="*/ 1459031 w 1819002"/>
                <a:gd name="connsiteY0" fmla="*/ 86299 h 1148864"/>
                <a:gd name="connsiteX1" fmla="*/ 1819002 w 1819002"/>
                <a:gd name="connsiteY1" fmla="*/ 960669 h 1148864"/>
                <a:gd name="connsiteX2" fmla="*/ 35178 w 1819002"/>
                <a:gd name="connsiteY2" fmla="*/ 973603 h 1148864"/>
                <a:gd name="connsiteX3" fmla="*/ 0 w 1819002"/>
                <a:gd name="connsiteY3" fmla="*/ 957780 h 1148864"/>
                <a:gd name="connsiteX4" fmla="*/ 0 w 1819002"/>
                <a:gd name="connsiteY4" fmla="*/ 472626 h 1148864"/>
                <a:gd name="connsiteX5" fmla="*/ 250589 w 1819002"/>
                <a:gd name="connsiteY5" fmla="*/ 0 h 1148864"/>
                <a:gd name="connsiteX6" fmla="*/ 354494 w 1819002"/>
                <a:gd name="connsiteY6" fmla="*/ 54332 h 1148864"/>
                <a:gd name="connsiteX7" fmla="*/ 1195116 w 1819002"/>
                <a:gd name="connsiteY7" fmla="*/ 161950 h 1148864"/>
                <a:gd name="connsiteX8" fmla="*/ 1339572 w 1819002"/>
                <a:gd name="connsiteY8" fmla="*/ 127935 h 1148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002" h="1148864">
                  <a:moveTo>
                    <a:pt x="1459031" y="86299"/>
                  </a:moveTo>
                  <a:lnTo>
                    <a:pt x="1819002" y="960669"/>
                  </a:lnTo>
                  <a:cubicBezTo>
                    <a:pt x="1246415" y="1208427"/>
                    <a:pt x="604738" y="1210340"/>
                    <a:pt x="35178" y="973603"/>
                  </a:cubicBezTo>
                  <a:lnTo>
                    <a:pt x="0" y="957780"/>
                  </a:lnTo>
                  <a:lnTo>
                    <a:pt x="0" y="472626"/>
                  </a:lnTo>
                  <a:lnTo>
                    <a:pt x="250589" y="0"/>
                  </a:lnTo>
                  <a:lnTo>
                    <a:pt x="354494" y="54332"/>
                  </a:lnTo>
                  <a:cubicBezTo>
                    <a:pt x="609497" y="172209"/>
                    <a:pt x="899840" y="215423"/>
                    <a:pt x="1195116" y="161950"/>
                  </a:cubicBezTo>
                  <a:cubicBezTo>
                    <a:pt x="1244329" y="153039"/>
                    <a:pt x="1292513" y="141652"/>
                    <a:pt x="1339572" y="127935"/>
                  </a:cubicBezTo>
                  <a:close/>
                </a:path>
              </a:pathLst>
            </a:custGeom>
          </p:spPr>
        </p:pic>
        <p:pic>
          <p:nvPicPr>
            <p:cNvPr id="3" name="Picture 2">
              <a:extLst>
                <a:ext uri="{FF2B5EF4-FFF2-40B4-BE49-F238E27FC236}">
                  <a16:creationId xmlns:a16="http://schemas.microsoft.com/office/drawing/2014/main" xmlns="" id="{AB4335B5-8148-F3FA-39DB-901E32EA1457}"/>
                </a:ext>
              </a:extLst>
            </p:cNvPr>
            <p:cNvPicPr>
              <a:picLocks noChangeAspect="1"/>
            </p:cNvPicPr>
            <p:nvPr/>
          </p:nvPicPr>
          <p:blipFill>
            <a:blip r:embed="rId7" cstate="print"/>
            <a:srcRect l="381" t="5216"/>
            <a:stretch>
              <a:fillRect/>
            </a:stretch>
          </p:blipFill>
          <p:spPr>
            <a:xfrm rot="7405587">
              <a:off x="1108138" y="3484386"/>
              <a:ext cx="1952610" cy="1161562"/>
            </a:xfrm>
            <a:custGeom>
              <a:avLst/>
              <a:gdLst>
                <a:gd name="connsiteX0" fmla="*/ 0 w 1952610"/>
                <a:gd name="connsiteY0" fmla="*/ 445738 h 1161562"/>
                <a:gd name="connsiteX1" fmla="*/ 1718683 w 1952610"/>
                <a:gd name="connsiteY1" fmla="*/ 32997 h 1161562"/>
                <a:gd name="connsiteX2" fmla="*/ 1952610 w 1952610"/>
                <a:gd name="connsiteY2" fmla="*/ 87545 h 1161562"/>
                <a:gd name="connsiteX3" fmla="*/ 1952610 w 1952610"/>
                <a:gd name="connsiteY3" fmla="*/ 190185 h 1161562"/>
                <a:gd name="connsiteX4" fmla="*/ 1746709 w 1952610"/>
                <a:gd name="connsiteY4" fmla="*/ 1010279 h 1161562"/>
                <a:gd name="connsiteX5" fmla="*/ 1728533 w 1952610"/>
                <a:gd name="connsiteY5" fmla="*/ 1003448 h 1161562"/>
                <a:gd name="connsiteX6" fmla="*/ 659793 w 1952610"/>
                <a:gd name="connsiteY6" fmla="*/ 1097827 h 1161562"/>
                <a:gd name="connsiteX7" fmla="*/ 553828 w 1952610"/>
                <a:gd name="connsiteY7" fmla="*/ 1161562 h 1161562"/>
                <a:gd name="connsiteX8" fmla="*/ 509578 w 1952610"/>
                <a:gd name="connsiteY8" fmla="*/ 1161562 h 116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2610" h="1161562">
                  <a:moveTo>
                    <a:pt x="0" y="445738"/>
                  </a:moveTo>
                  <a:cubicBezTo>
                    <a:pt x="494304" y="74190"/>
                    <a:pt x="1113196" y="-71593"/>
                    <a:pt x="1718683" y="32997"/>
                  </a:cubicBezTo>
                  <a:lnTo>
                    <a:pt x="1952610" y="87545"/>
                  </a:lnTo>
                  <a:lnTo>
                    <a:pt x="1952610" y="190185"/>
                  </a:lnTo>
                  <a:lnTo>
                    <a:pt x="1746709" y="1010279"/>
                  </a:lnTo>
                  <a:lnTo>
                    <a:pt x="1728533" y="1003448"/>
                  </a:lnTo>
                  <a:cubicBezTo>
                    <a:pt x="1365476" y="887967"/>
                    <a:pt x="982671" y="927593"/>
                    <a:pt x="659793" y="1097827"/>
                  </a:cubicBezTo>
                  <a:lnTo>
                    <a:pt x="553828" y="1161562"/>
                  </a:lnTo>
                  <a:lnTo>
                    <a:pt x="509578" y="1161562"/>
                  </a:lnTo>
                  <a:close/>
                </a:path>
              </a:pathLst>
            </a:custGeom>
          </p:spPr>
        </p:pic>
        <p:pic>
          <p:nvPicPr>
            <p:cNvPr id="50" name="Picture 49" descr="A picture containing text, clipart&#10;&#10;Description automatically generated">
              <a:extLst>
                <a:ext uri="{FF2B5EF4-FFF2-40B4-BE49-F238E27FC236}">
                  <a16:creationId xmlns:a16="http://schemas.microsoft.com/office/drawing/2014/main" xmlns="" id="{E74D0ED3-D76B-F97E-5E77-070EBBF9C6BF}"/>
                </a:ext>
              </a:extLst>
            </p:cNvPr>
            <p:cNvPicPr>
              <a:picLocks noChangeAspect="1"/>
            </p:cNvPicPr>
            <p:nvPr/>
          </p:nvPicPr>
          <p:blipFill rotWithShape="1">
            <a:blip r:embed="rId8">
              <a:extLst>
                <a:ext uri="{28A0092B-C50C-407E-A947-70E740481C1C}">
                  <a14:useLocalDpi xmlns:a14="http://schemas.microsoft.com/office/drawing/2010/main" xmlns="" val="0"/>
                </a:ext>
              </a:extLst>
            </a:blip>
            <a:srcRect l="5940" t="9612" r="7508" b="17091"/>
            <a:stretch/>
          </p:blipFill>
          <p:spPr>
            <a:xfrm rot="14568023">
              <a:off x="1209957" y="1424079"/>
              <a:ext cx="2436067" cy="1322456"/>
            </a:xfrm>
            <a:custGeom>
              <a:avLst/>
              <a:gdLst>
                <a:gd name="connsiteX0" fmla="*/ 330529 w 1852587"/>
                <a:gd name="connsiteY0" fmla="*/ 0 h 943508"/>
                <a:gd name="connsiteX1" fmla="*/ 446178 w 1852587"/>
                <a:gd name="connsiteY1" fmla="*/ 53469 h 943508"/>
                <a:gd name="connsiteX2" fmla="*/ 968599 w 1852587"/>
                <a:gd name="connsiteY2" fmla="*/ 148590 h 943508"/>
                <a:gd name="connsiteX3" fmla="*/ 1486253 w 1852587"/>
                <a:gd name="connsiteY3" fmla="*/ 30241 h 943508"/>
                <a:gd name="connsiteX4" fmla="*/ 1510667 w 1852587"/>
                <a:gd name="connsiteY4" fmla="*/ 17601 h 943508"/>
                <a:gd name="connsiteX5" fmla="*/ 1852587 w 1852587"/>
                <a:gd name="connsiteY5" fmla="*/ 705484 h 943508"/>
                <a:gd name="connsiteX6" fmla="*/ 0 w 1852587"/>
                <a:gd name="connsiteY6" fmla="*/ 746834 h 94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2587" h="943508">
                  <a:moveTo>
                    <a:pt x="330529" y="0"/>
                  </a:moveTo>
                  <a:lnTo>
                    <a:pt x="446178" y="53469"/>
                  </a:lnTo>
                  <a:cubicBezTo>
                    <a:pt x="607552" y="118629"/>
                    <a:pt x="784134" y="152710"/>
                    <a:pt x="968599" y="148590"/>
                  </a:cubicBezTo>
                  <a:cubicBezTo>
                    <a:pt x="1153065" y="144470"/>
                    <a:pt x="1327950" y="102540"/>
                    <a:pt x="1486253" y="30241"/>
                  </a:cubicBezTo>
                  <a:lnTo>
                    <a:pt x="1510667" y="17601"/>
                  </a:lnTo>
                  <a:lnTo>
                    <a:pt x="1852587" y="705484"/>
                  </a:lnTo>
                  <a:cubicBezTo>
                    <a:pt x="1273680" y="1007656"/>
                    <a:pt x="591814" y="1022876"/>
                    <a:pt x="0" y="746834"/>
                  </a:cubicBezTo>
                  <a:close/>
                </a:path>
              </a:pathLst>
            </a:custGeom>
          </p:spPr>
        </p:pic>
      </p:grpSp>
      <p:sp>
        <p:nvSpPr>
          <p:cNvPr id="35" name="TextBox 34">
            <a:extLst>
              <a:ext uri="{FF2B5EF4-FFF2-40B4-BE49-F238E27FC236}">
                <a16:creationId xmlns:a16="http://schemas.microsoft.com/office/drawing/2014/main" xmlns="" id="{0E8EBCEE-BD86-BE82-DD02-185C0880384D}"/>
              </a:ext>
            </a:extLst>
          </p:cNvPr>
          <p:cNvSpPr txBox="1"/>
          <p:nvPr/>
        </p:nvSpPr>
        <p:spPr>
          <a:xfrm>
            <a:off x="5014208" y="-140123"/>
            <a:ext cx="3829987" cy="584775"/>
          </a:xfrm>
          <a:prstGeom prst="rect">
            <a:avLst/>
          </a:prstGeom>
          <a:noFill/>
        </p:spPr>
        <p:txBody>
          <a:bodyPr wrap="square" rtlCol="0">
            <a:spAutoFit/>
          </a:bodyPr>
          <a:lstStyle/>
          <a:p>
            <a:r>
              <a:rPr lang="en-US" sz="3200" u="sng" dirty="0">
                <a:solidFill>
                  <a:schemeClr val="bg1"/>
                </a:solidFill>
              </a:rPr>
              <a:t>1.7.ABOUT CONTEST</a:t>
            </a:r>
            <a:endParaRPr lang="en-IN" sz="3200" u="sng" dirty="0">
              <a:solidFill>
                <a:schemeClr val="bg1"/>
              </a:solidFill>
            </a:endParaRPr>
          </a:p>
        </p:txBody>
      </p:sp>
      <p:sp>
        <p:nvSpPr>
          <p:cNvPr id="36" name="TextBox 35">
            <a:extLst>
              <a:ext uri="{FF2B5EF4-FFF2-40B4-BE49-F238E27FC236}">
                <a16:creationId xmlns:a16="http://schemas.microsoft.com/office/drawing/2014/main" xmlns="" id="{2B5D9C45-C55D-BA2C-CD86-1624F92982F6}"/>
              </a:ext>
            </a:extLst>
          </p:cNvPr>
          <p:cNvSpPr txBox="1"/>
          <p:nvPr/>
        </p:nvSpPr>
        <p:spPr>
          <a:xfrm>
            <a:off x="3079491" y="130242"/>
            <a:ext cx="8787313" cy="1200329"/>
          </a:xfrm>
          <a:prstGeom prst="rect">
            <a:avLst/>
          </a:prstGeom>
          <a:noFill/>
        </p:spPr>
        <p:txBody>
          <a:bodyPr wrap="square" rtlCol="0">
            <a:spAutoFit/>
          </a:bodyPr>
          <a:lstStyle/>
          <a:p>
            <a:pPr marL="285750" indent="-285750">
              <a:buFont typeface="Wingdings" panose="05000000000000000000" pitchFamily="2" charset="2"/>
              <a:buChar char="Ø"/>
            </a:pPr>
            <a:r>
              <a:rPr lang="en-US" b="1" u="sng" dirty="0">
                <a:solidFill>
                  <a:schemeClr val="bg1"/>
                </a:solidFill>
              </a:rPr>
              <a:t>Price Pool: </a:t>
            </a:r>
          </a:p>
          <a:p>
            <a:endParaRPr lang="en-US" b="1" u="sng" dirty="0">
              <a:solidFill>
                <a:schemeClr val="bg1"/>
              </a:solidFill>
            </a:endParaRPr>
          </a:p>
          <a:p>
            <a:endParaRPr lang="en-US" b="1" u="sng" dirty="0">
              <a:solidFill>
                <a:schemeClr val="bg1"/>
              </a:solidFill>
            </a:endParaRPr>
          </a:p>
          <a:p>
            <a:pPr marL="285750" indent="-285750">
              <a:buFont typeface="Wingdings" panose="05000000000000000000" pitchFamily="2" charset="2"/>
              <a:buChar char="v"/>
            </a:pPr>
            <a:endParaRPr lang="en-US" dirty="0">
              <a:solidFill>
                <a:schemeClr val="bg1"/>
              </a:solidFill>
            </a:endParaRPr>
          </a:p>
        </p:txBody>
      </p:sp>
      <p:sp>
        <p:nvSpPr>
          <p:cNvPr id="37" name="TextBox 36">
            <a:extLst>
              <a:ext uri="{FF2B5EF4-FFF2-40B4-BE49-F238E27FC236}">
                <a16:creationId xmlns:a16="http://schemas.microsoft.com/office/drawing/2014/main" xmlns="" id="{8818DBFE-75DB-35F9-8633-32ACA0480DAF}"/>
              </a:ext>
            </a:extLst>
          </p:cNvPr>
          <p:cNvSpPr txBox="1"/>
          <p:nvPr/>
        </p:nvSpPr>
        <p:spPr>
          <a:xfrm>
            <a:off x="6096000" y="7570033"/>
            <a:ext cx="184731" cy="369332"/>
          </a:xfrm>
          <a:prstGeom prst="rect">
            <a:avLst/>
          </a:prstGeom>
          <a:noFill/>
        </p:spPr>
        <p:txBody>
          <a:bodyPr wrap="none" rtlCol="0">
            <a:spAutoFit/>
          </a:bodyPr>
          <a:lstStyle/>
          <a:p>
            <a:endParaRPr lang="en-IN" dirty="0"/>
          </a:p>
        </p:txBody>
      </p:sp>
      <p:graphicFrame>
        <p:nvGraphicFramePr>
          <p:cNvPr id="39" name="Table 39">
            <a:extLst>
              <a:ext uri="{FF2B5EF4-FFF2-40B4-BE49-F238E27FC236}">
                <a16:creationId xmlns:a16="http://schemas.microsoft.com/office/drawing/2014/main" xmlns="" id="{FF94270E-AA40-EBA3-FB2F-77A0246498C3}"/>
              </a:ext>
            </a:extLst>
          </p:cNvPr>
          <p:cNvGraphicFramePr>
            <a:graphicFrameLocks noGrp="1"/>
          </p:cNvGraphicFramePr>
          <p:nvPr>
            <p:extLst>
              <p:ext uri="{D42A27DB-BD31-4B8C-83A1-F6EECF244321}">
                <p14:modId xmlns:p14="http://schemas.microsoft.com/office/powerpoint/2010/main" xmlns="" val="1991575670"/>
              </p:ext>
            </p:extLst>
          </p:nvPr>
        </p:nvGraphicFramePr>
        <p:xfrm>
          <a:off x="3420452" y="2488794"/>
          <a:ext cx="7640820" cy="4023360"/>
        </p:xfrm>
        <a:graphic>
          <a:graphicData uri="http://schemas.openxmlformats.org/drawingml/2006/table">
            <a:tbl>
              <a:tblPr firstRow="1" bandRow="1">
                <a:tableStyleId>{5C22544A-7EE6-4342-B048-85BDC9FD1C3A}</a:tableStyleId>
              </a:tblPr>
              <a:tblGrid>
                <a:gridCol w="1910205">
                  <a:extLst>
                    <a:ext uri="{9D8B030D-6E8A-4147-A177-3AD203B41FA5}">
                      <a16:colId xmlns:a16="http://schemas.microsoft.com/office/drawing/2014/main" xmlns="" val="2969378372"/>
                    </a:ext>
                  </a:extLst>
                </a:gridCol>
                <a:gridCol w="1910205">
                  <a:extLst>
                    <a:ext uri="{9D8B030D-6E8A-4147-A177-3AD203B41FA5}">
                      <a16:colId xmlns:a16="http://schemas.microsoft.com/office/drawing/2014/main" xmlns="" val="3689640378"/>
                    </a:ext>
                  </a:extLst>
                </a:gridCol>
                <a:gridCol w="1910205">
                  <a:extLst>
                    <a:ext uri="{9D8B030D-6E8A-4147-A177-3AD203B41FA5}">
                      <a16:colId xmlns:a16="http://schemas.microsoft.com/office/drawing/2014/main" xmlns="" val="1640948138"/>
                    </a:ext>
                  </a:extLst>
                </a:gridCol>
                <a:gridCol w="1910205">
                  <a:extLst>
                    <a:ext uri="{9D8B030D-6E8A-4147-A177-3AD203B41FA5}">
                      <a16:colId xmlns:a16="http://schemas.microsoft.com/office/drawing/2014/main" xmlns="" val="3525323486"/>
                    </a:ext>
                  </a:extLst>
                </a:gridCol>
              </a:tblGrid>
              <a:tr h="296357">
                <a:tc>
                  <a:txBody>
                    <a:bodyPr/>
                    <a:lstStyle/>
                    <a:p>
                      <a:r>
                        <a:rPr lang="en-US" dirty="0">
                          <a:solidFill>
                            <a:schemeClr val="tx1"/>
                          </a:solidFill>
                        </a:rPr>
                        <a:t>RANKS</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dirty="0">
                          <a:solidFill>
                            <a:schemeClr val="tx1"/>
                          </a:solidFill>
                        </a:rPr>
                        <a:t>PRICE AMOUNT</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dirty="0">
                          <a:solidFill>
                            <a:schemeClr val="tx1"/>
                          </a:solidFill>
                        </a:rPr>
                        <a:t>Nos OF PLAYERs</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dirty="0">
                          <a:solidFill>
                            <a:schemeClr val="tx1"/>
                          </a:solidFill>
                        </a:rPr>
                        <a:t>650331 – TOTAL</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798007056"/>
                  </a:ext>
                </a:extLst>
              </a:tr>
              <a:tr h="296357">
                <a:tc>
                  <a:txBody>
                    <a:bodyPr/>
                    <a:lstStyle/>
                    <a:p>
                      <a:r>
                        <a:rPr lang="en-US" dirty="0"/>
                        <a:t>1 </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90000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90000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025743459"/>
                  </a:ext>
                </a:extLst>
              </a:tr>
              <a:tr h="296357">
                <a:tc>
                  <a:txBody>
                    <a:bodyPr/>
                    <a:lstStyle/>
                    <a:p>
                      <a:r>
                        <a:rPr lang="en-US" dirty="0"/>
                        <a:t>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60000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60000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125117175"/>
                  </a:ext>
                </a:extLst>
              </a:tr>
              <a:tr h="296357">
                <a:tc>
                  <a:txBody>
                    <a:bodyPr/>
                    <a:lstStyle/>
                    <a:p>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30000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30000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247846992"/>
                  </a:ext>
                </a:extLst>
              </a:tr>
              <a:tr h="296357">
                <a:tc>
                  <a:txBody>
                    <a:bodyPr/>
                    <a:lstStyle/>
                    <a:p>
                      <a:r>
                        <a:rPr lang="en-US" dirty="0"/>
                        <a:t>4</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9000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9000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463223966"/>
                  </a:ext>
                </a:extLst>
              </a:tr>
              <a:tr h="296357">
                <a:tc>
                  <a:txBody>
                    <a:bodyPr/>
                    <a:lstStyle/>
                    <a:p>
                      <a:r>
                        <a:rPr lang="en-US" dirty="0"/>
                        <a:t>5 - 20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3000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45000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4071944841"/>
                  </a:ext>
                </a:extLst>
              </a:tr>
              <a:tr h="296357">
                <a:tc>
                  <a:txBody>
                    <a:bodyPr/>
                    <a:lstStyle/>
                    <a:p>
                      <a:r>
                        <a:rPr lang="en-US" dirty="0"/>
                        <a:t>21 -50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1000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29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29000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636126322"/>
                  </a:ext>
                </a:extLst>
              </a:tr>
              <a:tr h="296357">
                <a:tc>
                  <a:txBody>
                    <a:bodyPr/>
                    <a:lstStyle/>
                    <a:p>
                      <a:r>
                        <a:rPr lang="en-US" dirty="0"/>
                        <a:t>51 - 100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500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24500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731990605"/>
                  </a:ext>
                </a:extLst>
              </a:tr>
              <a:tr h="296357">
                <a:tc>
                  <a:txBody>
                    <a:bodyPr/>
                    <a:lstStyle/>
                    <a:p>
                      <a:r>
                        <a:rPr lang="en-US" dirty="0"/>
                        <a:t>101 - 170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69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20700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600149301"/>
                  </a:ext>
                </a:extLst>
              </a:tr>
              <a:tr h="296357">
                <a:tc>
                  <a:txBody>
                    <a:bodyPr/>
                    <a:lstStyle/>
                    <a:p>
                      <a:r>
                        <a:rPr lang="en-US" dirty="0"/>
                        <a:t>171 -300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129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12900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453524900"/>
                  </a:ext>
                </a:extLst>
              </a:tr>
              <a:tr h="296357">
                <a:tc>
                  <a:txBody>
                    <a:bodyPr/>
                    <a:lstStyle/>
                    <a:p>
                      <a:r>
                        <a:rPr lang="en-US" dirty="0"/>
                        <a:t>301 - 7020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6719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329,231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429293042"/>
                  </a:ext>
                </a:extLst>
              </a:tr>
            </a:tbl>
          </a:graphicData>
        </a:graphic>
      </p:graphicFrame>
      <p:sp>
        <p:nvSpPr>
          <p:cNvPr id="40" name="TextBox 39">
            <a:extLst>
              <a:ext uri="{FF2B5EF4-FFF2-40B4-BE49-F238E27FC236}">
                <a16:creationId xmlns:a16="http://schemas.microsoft.com/office/drawing/2014/main" xmlns="" id="{08F42A18-6CB3-F1EB-C79E-B9F8F1F3EBE3}"/>
              </a:ext>
            </a:extLst>
          </p:cNvPr>
          <p:cNvSpPr txBox="1"/>
          <p:nvPr/>
        </p:nvSpPr>
        <p:spPr>
          <a:xfrm>
            <a:off x="3077260" y="444652"/>
            <a:ext cx="9114740" cy="2308324"/>
          </a:xfrm>
          <a:prstGeom prst="rect">
            <a:avLst/>
          </a:prstGeom>
          <a:noFill/>
        </p:spPr>
        <p:txBody>
          <a:bodyPr wrap="square" rtlCol="0">
            <a:spAutoFit/>
          </a:bodyPr>
          <a:lstStyle/>
          <a:p>
            <a:pPr marL="285750" indent="-285750">
              <a:buFont typeface="Wingdings" panose="05000000000000000000" pitchFamily="2" charset="2"/>
              <a:buChar char="v"/>
            </a:pPr>
            <a:r>
              <a:rPr lang="en-US" dirty="0">
                <a:solidFill>
                  <a:schemeClr val="bg1"/>
                </a:solidFill>
              </a:rPr>
              <a:t>For Example: If the entry fee is 49 and there are 2 lakh spots available, the prize pool (amount won) is determined by the number of spots filled. Rs49 * 20000 equals Rs9,80,000 if only 20000 spots are filled.</a:t>
            </a:r>
          </a:p>
          <a:p>
            <a:r>
              <a:rPr lang="en-US" dirty="0">
                <a:solidFill>
                  <a:schemeClr val="bg1"/>
                </a:solidFill>
              </a:rPr>
              <a:t>          We can set the price pool amount to – Rs6,50,331.</a:t>
            </a:r>
          </a:p>
          <a:p>
            <a:r>
              <a:rPr lang="en-US" dirty="0">
                <a:solidFill>
                  <a:schemeClr val="bg1"/>
                </a:solidFill>
              </a:rPr>
              <a:t>           Profit: Rs3,29,669 = [Rs9,80,000 – Rs6,50,331]</a:t>
            </a:r>
          </a:p>
          <a:p>
            <a:r>
              <a:rPr lang="en-US" b="1" u="sng" dirty="0">
                <a:solidFill>
                  <a:schemeClr val="bg1"/>
                </a:solidFill>
              </a:rPr>
              <a:t>The calculation below shows how price pool money can be awarded to winners.</a:t>
            </a:r>
          </a:p>
          <a:p>
            <a:r>
              <a:rPr lang="en-US" b="1" u="sng" dirty="0" err="1">
                <a:solidFill>
                  <a:schemeClr val="bg1"/>
                </a:solidFill>
              </a:rPr>
              <a:t>PricePool</a:t>
            </a:r>
            <a:r>
              <a:rPr lang="en-US" b="1" u="sng" dirty="0">
                <a:solidFill>
                  <a:schemeClr val="bg1"/>
                </a:solidFill>
              </a:rPr>
              <a:t> Amount:  </a:t>
            </a:r>
            <a:r>
              <a:rPr lang="en-US" b="1" dirty="0">
                <a:solidFill>
                  <a:schemeClr val="bg1"/>
                </a:solidFill>
              </a:rPr>
              <a:t>Rs6,50,331 </a:t>
            </a:r>
          </a:p>
          <a:p>
            <a:r>
              <a:rPr lang="en-US" dirty="0">
                <a:solidFill>
                  <a:schemeClr val="bg1"/>
                </a:solidFill>
              </a:rPr>
              <a:t> </a:t>
            </a:r>
          </a:p>
        </p:txBody>
      </p:sp>
      <p:graphicFrame>
        <p:nvGraphicFramePr>
          <p:cNvPr id="43" name="Table 43">
            <a:extLst>
              <a:ext uri="{FF2B5EF4-FFF2-40B4-BE49-F238E27FC236}">
                <a16:creationId xmlns:a16="http://schemas.microsoft.com/office/drawing/2014/main" xmlns="" id="{C6F0DE26-FFDF-ADE2-AC36-C1143C04D211}"/>
              </a:ext>
            </a:extLst>
          </p:cNvPr>
          <p:cNvGraphicFramePr>
            <a:graphicFrameLocks noGrp="1"/>
          </p:cNvGraphicFramePr>
          <p:nvPr>
            <p:extLst>
              <p:ext uri="{D42A27DB-BD31-4B8C-83A1-F6EECF244321}">
                <p14:modId xmlns:p14="http://schemas.microsoft.com/office/powerpoint/2010/main" xmlns="" val="431430456"/>
              </p:ext>
            </p:extLst>
          </p:nvPr>
        </p:nvGraphicFramePr>
        <p:xfrm>
          <a:off x="3420450" y="6470986"/>
          <a:ext cx="7640820" cy="370840"/>
        </p:xfrm>
        <a:graphic>
          <a:graphicData uri="http://schemas.openxmlformats.org/drawingml/2006/table">
            <a:tbl>
              <a:tblPr firstRow="1" bandRow="1">
                <a:tableStyleId>{5C22544A-7EE6-4342-B048-85BDC9FD1C3A}</a:tableStyleId>
              </a:tblPr>
              <a:tblGrid>
                <a:gridCol w="1910205">
                  <a:extLst>
                    <a:ext uri="{9D8B030D-6E8A-4147-A177-3AD203B41FA5}">
                      <a16:colId xmlns:a16="http://schemas.microsoft.com/office/drawing/2014/main" xmlns="" val="2682352772"/>
                    </a:ext>
                  </a:extLst>
                </a:gridCol>
                <a:gridCol w="1910205">
                  <a:extLst>
                    <a:ext uri="{9D8B030D-6E8A-4147-A177-3AD203B41FA5}">
                      <a16:colId xmlns:a16="http://schemas.microsoft.com/office/drawing/2014/main" xmlns="" val="3570238596"/>
                    </a:ext>
                  </a:extLst>
                </a:gridCol>
                <a:gridCol w="1910205">
                  <a:extLst>
                    <a:ext uri="{9D8B030D-6E8A-4147-A177-3AD203B41FA5}">
                      <a16:colId xmlns:a16="http://schemas.microsoft.com/office/drawing/2014/main" xmlns="" val="2710037023"/>
                    </a:ext>
                  </a:extLst>
                </a:gridCol>
                <a:gridCol w="1910205">
                  <a:extLst>
                    <a:ext uri="{9D8B030D-6E8A-4147-A177-3AD203B41FA5}">
                      <a16:colId xmlns:a16="http://schemas.microsoft.com/office/drawing/2014/main" xmlns="" val="1236862536"/>
                    </a:ext>
                  </a:extLst>
                </a:gridCol>
              </a:tblGrid>
              <a:tr h="370840">
                <a:tc>
                  <a:txBody>
                    <a:bodyPr/>
                    <a:lstStyle/>
                    <a:p>
                      <a:r>
                        <a:rPr lang="en-US" dirty="0">
                          <a:solidFill>
                            <a:schemeClr val="tx1"/>
                          </a:solidFill>
                        </a:rPr>
                        <a:t>TOTAL</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tx1"/>
                          </a:solidFill>
                        </a:rPr>
                        <a:t>0</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044344706"/>
                  </a:ext>
                </a:extLst>
              </a:tr>
            </a:tbl>
          </a:graphicData>
        </a:graphic>
      </p:graphicFrame>
      <p:pic>
        <p:nvPicPr>
          <p:cNvPr id="46" name="Picture 45" descr="A picture containing game&#10;&#10;Description automatically generated">
            <a:extLst>
              <a:ext uri="{FF2B5EF4-FFF2-40B4-BE49-F238E27FC236}">
                <a16:creationId xmlns:a16="http://schemas.microsoft.com/office/drawing/2014/main" xmlns="" id="{BFD5961B-4F00-9769-9E40-3580F4745AF9}"/>
              </a:ext>
            </a:extLst>
          </p:cNvPr>
          <p:cNvPicPr>
            <a:picLocks noChangeAspect="1"/>
          </p:cNvPicPr>
          <p:nvPr/>
        </p:nvPicPr>
        <p:blipFill>
          <a:blip r:embed="rId9" cstate="print">
            <a:extLst>
              <a:ext uri="{BEBA8EAE-BF5A-486C-A8C5-ECC9F3942E4B}">
                <a14:imgProps xmlns:a14="http://schemas.microsoft.com/office/drawing/2010/main" xmlns="">
                  <a14:imgLayer r:embed="rId10">
                    <a14:imgEffect>
                      <a14:backgroundRemoval t="10000" b="92500" l="8500" r="90000">
                        <a14:foregroundMark x1="46125" y1="34833" x2="57750" y2="41167"/>
                        <a14:foregroundMark x1="57750" y1="41167" x2="72875" y2="43167"/>
                        <a14:foregroundMark x1="72875" y1="43167" x2="77000" y2="50833"/>
                        <a14:foregroundMark x1="77000" y1="50833" x2="81875" y2="69500"/>
                        <a14:foregroundMark x1="81875" y1="69500" x2="80941" y2="82332"/>
                        <a14:foregroundMark x1="61380" y1="80380" x2="55625" y2="78500"/>
                        <a14:foregroundMark x1="55625" y1="78500" x2="45625" y2="78833"/>
                        <a14:foregroundMark x1="45625" y1="78833" x2="43375" y2="38000"/>
                        <a14:foregroundMark x1="43375" y1="38000" x2="48625" y2="58833"/>
                        <a14:foregroundMark x1="48625" y1="58833" x2="56875" y2="58500"/>
                        <a14:foregroundMark x1="56875" y1="58500" x2="73375" y2="41833"/>
                        <a14:foregroundMark x1="73375" y1="41833" x2="56250" y2="54833"/>
                        <a14:foregroundMark x1="56250" y1="54833" x2="56750" y2="59000"/>
                        <a14:foregroundMark x1="37748" y1="83764" x2="40554" y2="84200"/>
                        <a14:foregroundMark x1="45125" y1="10000" x2="49125" y2="10667"/>
                        <a14:foregroundMark x1="22750" y1="63667" x2="23375" y2="43500"/>
                        <a14:foregroundMark x1="23375" y1="43500" x2="22875" y2="46333"/>
                        <a14:foregroundMark x1="15625" y1="70000" x2="15472" y2="70848"/>
                        <a14:foregroundMark x1="15500" y1="70333" x2="17750" y2="66833"/>
                        <a14:foregroundMark x1="10875" y1="80000" x2="9125" y2="77667"/>
                        <a14:foregroundMark x1="38237" y1="86039" x2="38173" y2="86000"/>
                        <a14:foregroundMark x1="37625" y1="85667" x2="37618" y2="85663"/>
                        <a14:foregroundMark x1="33700" y1="88900" x2="31375" y2="89167"/>
                        <a14:foregroundMark x1="31375" y1="89167" x2="34045" y2="90262"/>
                        <a14:foregroundMark x1="52250" y1="76833" x2="52250" y2="38333"/>
                        <a14:foregroundMark x1="54750" y1="36167" x2="61125" y2="58500"/>
                        <a14:foregroundMark x1="61125" y1="58500" x2="61000" y2="75000"/>
                        <a14:foregroundMark x1="61000" y1="75000" x2="62750" y2="58833"/>
                        <a14:foregroundMark x1="62750" y1="58833" x2="65500" y2="76667"/>
                        <a14:foregroundMark x1="65500" y1="76667" x2="66250" y2="78333"/>
                        <a14:foregroundMark x1="65250" y1="77333" x2="63000" y2="60167"/>
                        <a14:foregroundMark x1="63000" y1="60167" x2="51375" y2="30000"/>
                        <a14:foregroundMark x1="51375" y1="30000" x2="43125" y2="35000"/>
                        <a14:foregroundMark x1="43125" y1="35000" x2="76625" y2="40167"/>
                        <a14:foregroundMark x1="10750" y1="71000" x2="10750" y2="71000"/>
                        <a14:foregroundMark x1="16000" y1="68667" x2="16000" y2="68667"/>
                        <a14:foregroundMark x1="15500" y1="74167" x2="15500" y2="74167"/>
                        <a14:foregroundMark x1="14875" y1="75167" x2="14875" y2="75167"/>
                        <a14:foregroundMark x1="14125" y1="72833" x2="14125" y2="72833"/>
                        <a14:foregroundMark x1="14625" y1="85167" x2="14625" y2="85167"/>
                        <a14:foregroundMark x1="17375" y1="79500" x2="17375" y2="79500"/>
                        <a14:foregroundMark x1="16875" y1="80000" x2="12250" y2="85167"/>
                        <a14:foregroundMark x1="12875" y1="63500" x2="13125" y2="74000"/>
                        <a14:foregroundMark x1="13125" y1="74000" x2="15000" y2="76833"/>
                        <a14:foregroundMark x1="16875" y1="80000" x2="21125" y2="75833"/>
                        <a14:foregroundMark x1="12625" y1="76500" x2="9625" y2="68833"/>
                        <a14:foregroundMark x1="9625" y1="68833" x2="9625" y2="68667"/>
                        <a14:foregroundMark x1="11000" y1="70833" x2="11000" y2="70833"/>
                        <a14:foregroundMark x1="10750" y1="70500" x2="10750" y2="70500"/>
                        <a14:foregroundMark x1="10500" y1="78333" x2="8500" y2="77000"/>
                        <a14:foregroundMark x1="14000" y1="86833" x2="21750" y2="83667"/>
                        <a14:foregroundMark x1="14375" y1="75833" x2="17625" y2="83167"/>
                        <a14:foregroundMark x1="17625" y1="83167" x2="20750" y2="84333"/>
                        <a14:foregroundMark x1="30250" y1="84000" x2="38500" y2="85333"/>
                        <a14:foregroundMark x1="38500" y1="85333" x2="64250" y2="81333"/>
                        <a14:foregroundMark x1="64250" y1="81333" x2="71000" y2="81500"/>
                        <a14:foregroundMark x1="71000" y1="81500" x2="78250" y2="80500"/>
                        <a14:foregroundMark x1="78250" y1="80500" x2="82500" y2="75833"/>
                        <a14:foregroundMark x1="37875" y1="86333" x2="34500" y2="90000"/>
                        <a14:foregroundMark x1="51000" y1="82333" x2="67250" y2="82833"/>
                        <a14:foregroundMark x1="65875" y1="83833" x2="72375" y2="82833"/>
                        <a14:foregroundMark x1="72375" y1="82833" x2="73250" y2="84667"/>
                        <a14:foregroundMark x1="77250" y1="82833" x2="82375" y2="78500"/>
                        <a14:foregroundMark x1="80625" y1="84167" x2="79500" y2="85667"/>
                        <a14:foregroundMark x1="81750" y1="86167" x2="82000" y2="85667"/>
                        <a14:foregroundMark x1="82000" y1="85667" x2="81250" y2="81667"/>
                        <a14:foregroundMark x1="82125" y1="87000" x2="82500" y2="85000"/>
                        <a14:foregroundMark x1="82250" y1="84500" x2="77625" y2="85500"/>
                        <a14:foregroundMark x1="77250" y1="85500" x2="77250" y2="85500"/>
                        <a14:foregroundMark x1="76875" y1="85167" x2="76875" y2="85167"/>
                        <a14:foregroundMark x1="82500" y1="84333" x2="82500" y2="84333"/>
                        <a14:foregroundMark x1="77000" y1="85167" x2="77000" y2="85167"/>
                        <a14:foregroundMark x1="82500" y1="85167" x2="82000" y2="83667"/>
                        <a14:foregroundMark x1="81500" y1="86333" x2="82250" y2="83333"/>
                        <a14:foregroundMark x1="77875" y1="85667" x2="76875" y2="84167"/>
                        <a14:backgroundMark x1="46375" y1="86500" x2="57750" y2="88333"/>
                        <a14:backgroundMark x1="36500" y1="91500" x2="64954" y2="85902"/>
                        <a14:backgroundMark x1="39625" y1="92000" x2="42329" y2="87009"/>
                        <a14:backgroundMark x1="57683" y1="84955" x2="45625" y2="96000"/>
                        <a14:backgroundMark x1="34796" y1="90350" x2="34125" y2="90000"/>
                        <a14:backgroundMark x1="45625" y1="96000" x2="36622" y2="91303"/>
                        <a14:backgroundMark x1="34125" y1="90000" x2="34281" y2="89741"/>
                        <a14:backgroundMark x1="65049" y1="85182" x2="56875" y2="96500"/>
                        <a14:backgroundMark x1="56875" y1="96500" x2="38625" y2="90500"/>
                        <a14:backgroundMark x1="38625" y1="90500" x2="38448" y2="89319"/>
                        <a14:backgroundMark x1="65501" y1="86162" x2="63375" y2="88000"/>
                        <a14:backgroundMark x1="63375" y1="88000" x2="58125" y2="88333"/>
                        <a14:backgroundMark x1="41994" y1="87061" x2="38750" y2="94167"/>
                        <a14:backgroundMark x1="38750" y1="94167" x2="47500" y2="98667"/>
                        <a14:backgroundMark x1="73250" y1="84833" x2="75500" y2="88167"/>
                        <a14:backgroundMark x1="82770" y1="84510" x2="91125" y2="83833"/>
                        <a14:backgroundMark x1="82329" y1="84546" x2="82624" y2="84522"/>
                        <a14:backgroundMark x1="76833" y1="84992" x2="77333" y2="84951"/>
                        <a14:backgroundMark x1="68500" y1="85667" x2="71110" y2="85455"/>
                        <a14:backgroundMark x1="91125" y1="83833" x2="91125" y2="83667"/>
                        <a14:backgroundMark x1="17625" y1="91000" x2="17048" y2="87677"/>
                        <a14:backgroundMark x1="14017" y1="88916" x2="14000" y2="91667"/>
                        <a14:backgroundMark x1="14000" y1="91667" x2="15250" y2="94667"/>
                        <a14:backgroundMark x1="10696" y1="71000" x2="10911" y2="70333"/>
                        <a14:backgroundMark x1="9228" y1="75567" x2="10464" y2="71721"/>
                        <a14:backgroundMark x1="8500" y1="77833" x2="8643" y2="77388"/>
                      </a14:backgroundRemoval>
                    </a14:imgEffect>
                  </a14:imgLayer>
                </a14:imgProps>
              </a:ext>
            </a:extLst>
          </a:blip>
          <a:stretch>
            <a:fillRect/>
          </a:stretch>
        </p:blipFill>
        <p:spPr>
          <a:xfrm>
            <a:off x="10513122" y="1139540"/>
            <a:ext cx="1989879" cy="1492409"/>
          </a:xfrm>
          <a:prstGeom prst="rect">
            <a:avLst/>
          </a:prstGeom>
        </p:spPr>
      </p:pic>
    </p:spTree>
    <p:extLst>
      <p:ext uri="{BB962C8B-B14F-4D97-AF65-F5344CB8AC3E}">
        <p14:creationId xmlns:p14="http://schemas.microsoft.com/office/powerpoint/2010/main" xmlns="" val="3439814295"/>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2" presetClass="entr" presetSubtype="6" fill="hold" nodeType="withEffect">
                                  <p:stCondLst>
                                    <p:cond delay="500"/>
                                  </p:stCondLst>
                                  <p:childTnLst>
                                    <p:set>
                                      <p:cBhvr>
                                        <p:cTn id="9" dur="1" fill="hold">
                                          <p:stCondLst>
                                            <p:cond delay="0"/>
                                          </p:stCondLst>
                                        </p:cTn>
                                        <p:tgtEl>
                                          <p:spTgt spid="39"/>
                                        </p:tgtEl>
                                        <p:attrNameLst>
                                          <p:attrName>style.visibility</p:attrName>
                                        </p:attrNameLst>
                                      </p:cBhvr>
                                      <p:to>
                                        <p:strVal val="visible"/>
                                      </p:to>
                                    </p:set>
                                    <p:anim calcmode="lin" valueType="num">
                                      <p:cBhvr additive="base">
                                        <p:cTn id="10" dur="500" fill="hold"/>
                                        <p:tgtEl>
                                          <p:spTgt spid="39"/>
                                        </p:tgtEl>
                                        <p:attrNameLst>
                                          <p:attrName>ppt_x</p:attrName>
                                        </p:attrNameLst>
                                      </p:cBhvr>
                                      <p:tavLst>
                                        <p:tav tm="0">
                                          <p:val>
                                            <p:strVal val="1+#ppt_w/2"/>
                                          </p:val>
                                        </p:tav>
                                        <p:tav tm="100000">
                                          <p:val>
                                            <p:strVal val="#ppt_x"/>
                                          </p:val>
                                        </p:tav>
                                      </p:tavLst>
                                    </p:anim>
                                    <p:anim calcmode="lin" valueType="num">
                                      <p:cBhvr additive="base">
                                        <p:cTn id="11" dur="500" fill="hold"/>
                                        <p:tgtEl>
                                          <p:spTgt spid="39"/>
                                        </p:tgtEl>
                                        <p:attrNameLst>
                                          <p:attrName>ppt_y</p:attrName>
                                        </p:attrNameLst>
                                      </p:cBhvr>
                                      <p:tavLst>
                                        <p:tav tm="0">
                                          <p:val>
                                            <p:strVal val="1+#ppt_h/2"/>
                                          </p:val>
                                        </p:tav>
                                        <p:tav tm="100000">
                                          <p:val>
                                            <p:strVal val="#ppt_y"/>
                                          </p:val>
                                        </p:tav>
                                      </p:tavLst>
                                    </p:anim>
                                  </p:childTnLst>
                                </p:cTn>
                              </p:par>
                              <p:par>
                                <p:cTn id="12" presetID="2" presetClass="entr" presetSubtype="6" fill="hold" grpId="0" nodeType="withEffect">
                                  <p:stCondLst>
                                    <p:cond delay="500"/>
                                  </p:stCondLst>
                                  <p:childTnLst>
                                    <p:set>
                                      <p:cBhvr>
                                        <p:cTn id="13" dur="1" fill="hold">
                                          <p:stCondLst>
                                            <p:cond delay="0"/>
                                          </p:stCondLst>
                                        </p:cTn>
                                        <p:tgtEl>
                                          <p:spTgt spid="40"/>
                                        </p:tgtEl>
                                        <p:attrNameLst>
                                          <p:attrName>style.visibility</p:attrName>
                                        </p:attrNameLst>
                                      </p:cBhvr>
                                      <p:to>
                                        <p:strVal val="visible"/>
                                      </p:to>
                                    </p:set>
                                    <p:anim calcmode="lin" valueType="num">
                                      <p:cBhvr additive="base">
                                        <p:cTn id="14" dur="500" fill="hold"/>
                                        <p:tgtEl>
                                          <p:spTgt spid="40"/>
                                        </p:tgtEl>
                                        <p:attrNameLst>
                                          <p:attrName>ppt_x</p:attrName>
                                        </p:attrNameLst>
                                      </p:cBhvr>
                                      <p:tavLst>
                                        <p:tav tm="0">
                                          <p:val>
                                            <p:strVal val="1+#ppt_w/2"/>
                                          </p:val>
                                        </p:tav>
                                        <p:tav tm="100000">
                                          <p:val>
                                            <p:strVal val="#ppt_x"/>
                                          </p:val>
                                        </p:tav>
                                      </p:tavLst>
                                    </p:anim>
                                    <p:anim calcmode="lin" valueType="num">
                                      <p:cBhvr additive="base">
                                        <p:cTn id="15" dur="500" fill="hold"/>
                                        <p:tgtEl>
                                          <p:spTgt spid="40"/>
                                        </p:tgtEl>
                                        <p:attrNameLst>
                                          <p:attrName>ppt_y</p:attrName>
                                        </p:attrNameLst>
                                      </p:cBhvr>
                                      <p:tavLst>
                                        <p:tav tm="0">
                                          <p:val>
                                            <p:strVal val="1+#ppt_h/2"/>
                                          </p:val>
                                        </p:tav>
                                        <p:tav tm="100000">
                                          <p:val>
                                            <p:strVal val="#ppt_y"/>
                                          </p:val>
                                        </p:tav>
                                      </p:tavLst>
                                    </p:anim>
                                  </p:childTnLst>
                                </p:cTn>
                              </p:par>
                              <p:par>
                                <p:cTn id="16" presetID="2" presetClass="entr" presetSubtype="6" fill="hold" nodeType="withEffect">
                                  <p:stCondLst>
                                    <p:cond delay="500"/>
                                  </p:stCondLst>
                                  <p:childTnLst>
                                    <p:set>
                                      <p:cBhvr>
                                        <p:cTn id="17" dur="1" fill="hold">
                                          <p:stCondLst>
                                            <p:cond delay="0"/>
                                          </p:stCondLst>
                                        </p:cTn>
                                        <p:tgtEl>
                                          <p:spTgt spid="46"/>
                                        </p:tgtEl>
                                        <p:attrNameLst>
                                          <p:attrName>style.visibility</p:attrName>
                                        </p:attrNameLst>
                                      </p:cBhvr>
                                      <p:to>
                                        <p:strVal val="visible"/>
                                      </p:to>
                                    </p:set>
                                    <p:anim calcmode="lin" valueType="num">
                                      <p:cBhvr additive="base">
                                        <p:cTn id="18" dur="500" fill="hold"/>
                                        <p:tgtEl>
                                          <p:spTgt spid="46"/>
                                        </p:tgtEl>
                                        <p:attrNameLst>
                                          <p:attrName>ppt_x</p:attrName>
                                        </p:attrNameLst>
                                      </p:cBhvr>
                                      <p:tavLst>
                                        <p:tav tm="0">
                                          <p:val>
                                            <p:strVal val="1+#ppt_w/2"/>
                                          </p:val>
                                        </p:tav>
                                        <p:tav tm="100000">
                                          <p:val>
                                            <p:strVal val="#ppt_x"/>
                                          </p:val>
                                        </p:tav>
                                      </p:tavLst>
                                    </p:anim>
                                    <p:anim calcmode="lin" valueType="num">
                                      <p:cBhvr additive="base">
                                        <p:cTn id="19" dur="500" fill="hold"/>
                                        <p:tgtEl>
                                          <p:spTgt spid="46"/>
                                        </p:tgtEl>
                                        <p:attrNameLst>
                                          <p:attrName>ppt_y</p:attrName>
                                        </p:attrNameLst>
                                      </p:cBhvr>
                                      <p:tavLst>
                                        <p:tav tm="0">
                                          <p:val>
                                            <p:strVal val="1+#ppt_h/2"/>
                                          </p:val>
                                        </p:tav>
                                        <p:tav tm="100000">
                                          <p:val>
                                            <p:strVal val="#ppt_y"/>
                                          </p:val>
                                        </p:tav>
                                      </p:tavLst>
                                    </p:anim>
                                  </p:childTnLst>
                                </p:cTn>
                              </p:par>
                              <p:par>
                                <p:cTn id="20" presetID="2" presetClass="entr" presetSubtype="6" fill="hold" grpId="0" nodeType="withEffect">
                                  <p:stCondLst>
                                    <p:cond delay="500"/>
                                  </p:stCondLst>
                                  <p:childTnLst>
                                    <p:set>
                                      <p:cBhvr>
                                        <p:cTn id="21" dur="1" fill="hold">
                                          <p:stCondLst>
                                            <p:cond delay="0"/>
                                          </p:stCondLst>
                                        </p:cTn>
                                        <p:tgtEl>
                                          <p:spTgt spid="36"/>
                                        </p:tgtEl>
                                        <p:attrNameLst>
                                          <p:attrName>style.visibility</p:attrName>
                                        </p:attrNameLst>
                                      </p:cBhvr>
                                      <p:to>
                                        <p:strVal val="visible"/>
                                      </p:to>
                                    </p:set>
                                    <p:anim calcmode="lin" valueType="num">
                                      <p:cBhvr additive="base">
                                        <p:cTn id="22" dur="500" fill="hold"/>
                                        <p:tgtEl>
                                          <p:spTgt spid="36"/>
                                        </p:tgtEl>
                                        <p:attrNameLst>
                                          <p:attrName>ppt_x</p:attrName>
                                        </p:attrNameLst>
                                      </p:cBhvr>
                                      <p:tavLst>
                                        <p:tav tm="0">
                                          <p:val>
                                            <p:strVal val="1+#ppt_w/2"/>
                                          </p:val>
                                        </p:tav>
                                        <p:tav tm="100000">
                                          <p:val>
                                            <p:strVal val="#ppt_x"/>
                                          </p:val>
                                        </p:tav>
                                      </p:tavLst>
                                    </p:anim>
                                    <p:anim calcmode="lin" valueType="num">
                                      <p:cBhvr additive="base">
                                        <p:cTn id="23" dur="500" fill="hold"/>
                                        <p:tgtEl>
                                          <p:spTgt spid="36"/>
                                        </p:tgtEl>
                                        <p:attrNameLst>
                                          <p:attrName>ppt_y</p:attrName>
                                        </p:attrNameLst>
                                      </p:cBhvr>
                                      <p:tavLst>
                                        <p:tav tm="0">
                                          <p:val>
                                            <p:strVal val="1+#ppt_h/2"/>
                                          </p:val>
                                        </p:tav>
                                        <p:tav tm="100000">
                                          <p:val>
                                            <p:strVal val="#ppt_y"/>
                                          </p:val>
                                        </p:tav>
                                      </p:tavLst>
                                    </p:anim>
                                  </p:childTnLst>
                                </p:cTn>
                              </p:par>
                              <p:par>
                                <p:cTn id="24" presetID="2" presetClass="entr" presetSubtype="6" fill="hold" nodeType="withEffect">
                                  <p:stCondLst>
                                    <p:cond delay="500"/>
                                  </p:stCondLst>
                                  <p:childTnLst>
                                    <p:set>
                                      <p:cBhvr>
                                        <p:cTn id="25" dur="1" fill="hold">
                                          <p:stCondLst>
                                            <p:cond delay="0"/>
                                          </p:stCondLst>
                                        </p:cTn>
                                        <p:tgtEl>
                                          <p:spTgt spid="43"/>
                                        </p:tgtEl>
                                        <p:attrNameLst>
                                          <p:attrName>style.visibility</p:attrName>
                                        </p:attrNameLst>
                                      </p:cBhvr>
                                      <p:to>
                                        <p:strVal val="visible"/>
                                      </p:to>
                                    </p:set>
                                    <p:anim calcmode="lin" valueType="num">
                                      <p:cBhvr additive="base">
                                        <p:cTn id="26" dur="500" fill="hold"/>
                                        <p:tgtEl>
                                          <p:spTgt spid="43"/>
                                        </p:tgtEl>
                                        <p:attrNameLst>
                                          <p:attrName>ppt_x</p:attrName>
                                        </p:attrNameLst>
                                      </p:cBhvr>
                                      <p:tavLst>
                                        <p:tav tm="0">
                                          <p:val>
                                            <p:strVal val="1+#ppt_w/2"/>
                                          </p:val>
                                        </p:tav>
                                        <p:tav tm="100000">
                                          <p:val>
                                            <p:strVal val="#ppt_x"/>
                                          </p:val>
                                        </p:tav>
                                      </p:tavLst>
                                    </p:anim>
                                    <p:anim calcmode="lin" valueType="num">
                                      <p:cBhvr additive="base">
                                        <p:cTn id="27"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4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3CF1B9-3DF2-6D2D-2889-39C19280B129}"/>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xmlns="" id="{BC9A2AB7-CA65-B0E4-BDB9-C51A484D06A3}"/>
              </a:ext>
            </a:extLst>
          </p:cNvPr>
          <p:cNvSpPr>
            <a:spLocks noGrp="1"/>
          </p:cNvSpPr>
          <p:nvPr>
            <p:ph idx="1"/>
          </p:nvPr>
        </p:nvSpPr>
        <p:spPr/>
        <p:txBody>
          <a:bodyPr/>
          <a:lstStyle/>
          <a:p>
            <a:endParaRPr lang="en-IN"/>
          </a:p>
        </p:txBody>
      </p:sp>
      <p:sp>
        <p:nvSpPr>
          <p:cNvPr id="4" name="Rectangle 3">
            <a:extLst>
              <a:ext uri="{FF2B5EF4-FFF2-40B4-BE49-F238E27FC236}">
                <a16:creationId xmlns:a16="http://schemas.microsoft.com/office/drawing/2014/main" xmlns="" id="{0807B584-832E-B67B-76CF-7ED5F006BCB8}"/>
              </a:ext>
            </a:extLst>
          </p:cNvPr>
          <p:cNvSpPr/>
          <p:nvPr/>
        </p:nvSpPr>
        <p:spPr>
          <a:xfrm>
            <a:off x="0" y="0"/>
            <a:ext cx="12192000" cy="68580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v"/>
            </a:pPr>
            <a:endParaRPr lang="en-US" dirty="0">
              <a:solidFill>
                <a:schemeClr val="bg1"/>
              </a:solidFill>
            </a:endParaRPr>
          </a:p>
        </p:txBody>
      </p:sp>
      <p:sp>
        <p:nvSpPr>
          <p:cNvPr id="6" name="TextBox 5">
            <a:extLst>
              <a:ext uri="{FF2B5EF4-FFF2-40B4-BE49-F238E27FC236}">
                <a16:creationId xmlns:a16="http://schemas.microsoft.com/office/drawing/2014/main" xmlns="" id="{021E79F6-7916-1511-B600-E28BDD046300}"/>
              </a:ext>
            </a:extLst>
          </p:cNvPr>
          <p:cNvSpPr txBox="1"/>
          <p:nvPr/>
        </p:nvSpPr>
        <p:spPr>
          <a:xfrm>
            <a:off x="4707046" y="114633"/>
            <a:ext cx="4287078" cy="1077218"/>
          </a:xfrm>
          <a:prstGeom prst="rect">
            <a:avLst/>
          </a:prstGeom>
          <a:noFill/>
        </p:spPr>
        <p:txBody>
          <a:bodyPr wrap="square" rtlCol="0">
            <a:spAutoFit/>
          </a:bodyPr>
          <a:lstStyle/>
          <a:p>
            <a:r>
              <a:rPr lang="en-US" sz="3200" b="1" u="sng" dirty="0">
                <a:solidFill>
                  <a:schemeClr val="bg1"/>
                </a:solidFill>
              </a:rPr>
              <a:t>1.8.OVERVIEW</a:t>
            </a:r>
            <a:endParaRPr lang="en-IN" sz="3200" b="1" u="sng" dirty="0">
              <a:solidFill>
                <a:schemeClr val="bg1"/>
              </a:solidFill>
            </a:endParaRPr>
          </a:p>
          <a:p>
            <a:endParaRPr lang="en-IN" sz="3200" dirty="0">
              <a:solidFill>
                <a:schemeClr val="bg1"/>
              </a:solidFill>
            </a:endParaRPr>
          </a:p>
        </p:txBody>
      </p:sp>
      <p:sp>
        <p:nvSpPr>
          <p:cNvPr id="7" name="TextBox 6">
            <a:extLst>
              <a:ext uri="{FF2B5EF4-FFF2-40B4-BE49-F238E27FC236}">
                <a16:creationId xmlns:a16="http://schemas.microsoft.com/office/drawing/2014/main" xmlns="" id="{52256FA1-C8FC-A935-3C55-9596872BA131}"/>
              </a:ext>
            </a:extLst>
          </p:cNvPr>
          <p:cNvSpPr txBox="1"/>
          <p:nvPr/>
        </p:nvSpPr>
        <p:spPr>
          <a:xfrm>
            <a:off x="174030" y="1351508"/>
            <a:ext cx="12017970"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A player can enter the contest by paying an entry fee ranging from 15 to 50 rupees. </a:t>
            </a: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The prize pool for the contest will be based on the number of filled spots and can range from 10,000 to above 15 lakhs. </a:t>
            </a: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Winners of the contest will receive a portion of the prize pool, with the amount varying based on their rank and the number of participants.</a:t>
            </a: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 Both winners and losers of the contest will receive +5 Super coins.</a:t>
            </a:r>
          </a:p>
          <a:p>
            <a:r>
              <a:rPr lang="en-US" sz="2400" dirty="0">
                <a:solidFill>
                  <a:schemeClr val="bg1"/>
                </a:solidFill>
              </a:rPr>
              <a:t> </a:t>
            </a:r>
          </a:p>
          <a:p>
            <a:pPr marL="285750" indent="-285750">
              <a:buFont typeface="Arial" panose="020B0604020202020204" pitchFamily="34" charset="0"/>
              <a:buChar char="•"/>
            </a:pPr>
            <a:r>
              <a:rPr lang="en-US" sz="2400" dirty="0">
                <a:solidFill>
                  <a:schemeClr val="bg1"/>
                </a:solidFill>
              </a:rPr>
              <a:t>The contest consists of three games where players must predict numbers or place bets.</a:t>
            </a:r>
            <a:endParaRPr lang="en-IN" sz="2400" dirty="0">
              <a:solidFill>
                <a:schemeClr val="bg1"/>
              </a:solidFill>
            </a:endParaRPr>
          </a:p>
        </p:txBody>
      </p:sp>
    </p:spTree>
    <p:extLst>
      <p:ext uri="{BB962C8B-B14F-4D97-AF65-F5344CB8AC3E}">
        <p14:creationId xmlns:p14="http://schemas.microsoft.com/office/powerpoint/2010/main" xmlns="" val="355353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2" presetClass="entr" presetSubtype="4" fill="hold" grpId="0" nodeType="withEffect">
                                  <p:stCondLst>
                                    <p:cond delay="75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3CF1B9-3DF2-6D2D-2889-39C19280B129}"/>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xmlns="" id="{BC9A2AB7-CA65-B0E4-BDB9-C51A484D06A3}"/>
              </a:ext>
            </a:extLst>
          </p:cNvPr>
          <p:cNvSpPr>
            <a:spLocks noGrp="1"/>
          </p:cNvSpPr>
          <p:nvPr>
            <p:ph idx="1"/>
          </p:nvPr>
        </p:nvSpPr>
        <p:spPr/>
        <p:txBody>
          <a:bodyPr/>
          <a:lstStyle/>
          <a:p>
            <a:endParaRPr lang="en-IN"/>
          </a:p>
        </p:txBody>
      </p:sp>
      <p:sp>
        <p:nvSpPr>
          <p:cNvPr id="4" name="Rectangle 3">
            <a:extLst>
              <a:ext uri="{FF2B5EF4-FFF2-40B4-BE49-F238E27FC236}">
                <a16:creationId xmlns:a16="http://schemas.microsoft.com/office/drawing/2014/main" xmlns="" id="{0807B584-832E-B67B-76CF-7ED5F006BCB8}"/>
              </a:ext>
            </a:extLst>
          </p:cNvPr>
          <p:cNvSpPr/>
          <p:nvPr/>
        </p:nvSpPr>
        <p:spPr>
          <a:xfrm>
            <a:off x="0" y="0"/>
            <a:ext cx="12192000" cy="68580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v"/>
            </a:pPr>
            <a:endParaRPr lang="en-US" dirty="0">
              <a:solidFill>
                <a:schemeClr val="bg1"/>
              </a:solidFill>
            </a:endParaRPr>
          </a:p>
        </p:txBody>
      </p:sp>
      <p:sp>
        <p:nvSpPr>
          <p:cNvPr id="6" name="TextBox 5">
            <a:extLst>
              <a:ext uri="{FF2B5EF4-FFF2-40B4-BE49-F238E27FC236}">
                <a16:creationId xmlns:a16="http://schemas.microsoft.com/office/drawing/2014/main" xmlns="" id="{021E79F6-7916-1511-B600-E28BDD046300}"/>
              </a:ext>
            </a:extLst>
          </p:cNvPr>
          <p:cNvSpPr txBox="1"/>
          <p:nvPr/>
        </p:nvSpPr>
        <p:spPr>
          <a:xfrm>
            <a:off x="4757530" y="52719"/>
            <a:ext cx="4287078" cy="584775"/>
          </a:xfrm>
          <a:prstGeom prst="rect">
            <a:avLst/>
          </a:prstGeom>
          <a:noFill/>
        </p:spPr>
        <p:txBody>
          <a:bodyPr wrap="square" rtlCol="0">
            <a:spAutoFit/>
          </a:bodyPr>
          <a:lstStyle/>
          <a:p>
            <a:r>
              <a:rPr lang="en-US" sz="3200" b="1" u="sng" dirty="0">
                <a:solidFill>
                  <a:schemeClr val="bg1"/>
                </a:solidFill>
              </a:rPr>
              <a:t>OVERVIEW</a:t>
            </a:r>
            <a:endParaRPr lang="en-IN" sz="3200" b="1" u="sng" dirty="0">
              <a:solidFill>
                <a:schemeClr val="bg1"/>
              </a:solidFill>
            </a:endParaRPr>
          </a:p>
        </p:txBody>
      </p:sp>
      <p:grpSp>
        <p:nvGrpSpPr>
          <p:cNvPr id="13" name="Group 12">
            <a:extLst>
              <a:ext uri="{FF2B5EF4-FFF2-40B4-BE49-F238E27FC236}">
                <a16:creationId xmlns:a16="http://schemas.microsoft.com/office/drawing/2014/main" xmlns="" id="{27D19182-F60A-9363-7CCC-3AAE30FF8AA3}"/>
              </a:ext>
            </a:extLst>
          </p:cNvPr>
          <p:cNvGrpSpPr/>
          <p:nvPr/>
        </p:nvGrpSpPr>
        <p:grpSpPr>
          <a:xfrm>
            <a:off x="0" y="4579207"/>
            <a:ext cx="4646544" cy="2235133"/>
            <a:chOff x="-574813" y="4602992"/>
            <a:chExt cx="33693652" cy="2211349"/>
          </a:xfrm>
          <a:blipFill>
            <a:blip r:embed="rId2"/>
            <a:stretch>
              <a:fillRect/>
            </a:stretch>
          </a:blipFill>
        </p:grpSpPr>
        <p:sp>
          <p:nvSpPr>
            <p:cNvPr id="10" name="Rectangle: Rounded Corners 9">
              <a:extLst>
                <a:ext uri="{FF2B5EF4-FFF2-40B4-BE49-F238E27FC236}">
                  <a16:creationId xmlns:a16="http://schemas.microsoft.com/office/drawing/2014/main" xmlns="" id="{9241C9CB-1889-0587-8E5A-97B4FF5648E7}"/>
                </a:ext>
              </a:extLst>
            </p:cNvPr>
            <p:cNvSpPr/>
            <p:nvPr/>
          </p:nvSpPr>
          <p:spPr>
            <a:xfrm>
              <a:off x="-574813" y="4602992"/>
              <a:ext cx="33693652" cy="100881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xmlns="" id="{08601196-513B-387D-135E-0B081ACAA930}"/>
                </a:ext>
              </a:extLst>
            </p:cNvPr>
            <p:cNvSpPr/>
            <p:nvPr/>
          </p:nvSpPr>
          <p:spPr>
            <a:xfrm>
              <a:off x="-574813" y="5805531"/>
              <a:ext cx="33693652" cy="100881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xmlns="" id="{B445C5A8-E028-0275-1076-121D2E3A1C5D}"/>
              </a:ext>
            </a:extLst>
          </p:cNvPr>
          <p:cNvGrpSpPr/>
          <p:nvPr/>
        </p:nvGrpSpPr>
        <p:grpSpPr>
          <a:xfrm>
            <a:off x="7556224" y="4579208"/>
            <a:ext cx="4646544" cy="2285246"/>
            <a:chOff x="-574813" y="4602992"/>
            <a:chExt cx="33693652" cy="2211349"/>
          </a:xfrm>
          <a:blipFill>
            <a:blip r:embed="rId3"/>
            <a:stretch>
              <a:fillRect/>
            </a:stretch>
          </a:blipFill>
        </p:grpSpPr>
        <p:sp>
          <p:nvSpPr>
            <p:cNvPr id="15" name="Rectangle: Rounded Corners 14">
              <a:extLst>
                <a:ext uri="{FF2B5EF4-FFF2-40B4-BE49-F238E27FC236}">
                  <a16:creationId xmlns:a16="http://schemas.microsoft.com/office/drawing/2014/main" xmlns="" id="{66CC89A8-EE19-9E3F-7393-7BDFDFC57CA1}"/>
                </a:ext>
              </a:extLst>
            </p:cNvPr>
            <p:cNvSpPr/>
            <p:nvPr/>
          </p:nvSpPr>
          <p:spPr>
            <a:xfrm>
              <a:off x="-574813" y="4602992"/>
              <a:ext cx="33693652" cy="100881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Rectangle: Rounded Corners 15">
              <a:extLst>
                <a:ext uri="{FF2B5EF4-FFF2-40B4-BE49-F238E27FC236}">
                  <a16:creationId xmlns:a16="http://schemas.microsoft.com/office/drawing/2014/main" xmlns="" id="{2D02BF98-B59E-71F9-7441-AC7E049FBFF6}"/>
                </a:ext>
              </a:extLst>
            </p:cNvPr>
            <p:cNvSpPr/>
            <p:nvPr/>
          </p:nvSpPr>
          <p:spPr>
            <a:xfrm>
              <a:off x="-574813" y="5805531"/>
              <a:ext cx="33693652" cy="100881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7" name="TextBox 16">
            <a:extLst>
              <a:ext uri="{FF2B5EF4-FFF2-40B4-BE49-F238E27FC236}">
                <a16:creationId xmlns:a16="http://schemas.microsoft.com/office/drawing/2014/main" xmlns="" id="{923EBBAF-CC6A-3E98-D3FB-DE6524AC6E83}"/>
              </a:ext>
            </a:extLst>
          </p:cNvPr>
          <p:cNvSpPr txBox="1"/>
          <p:nvPr/>
        </p:nvSpPr>
        <p:spPr>
          <a:xfrm>
            <a:off x="116114" y="751344"/>
            <a:ext cx="11684000" cy="3170099"/>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rPr>
              <a:t>Contest duration: 30-45 minutes with a 15-minute review period to determine scores and rankings. </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 Two buttons available:</a:t>
            </a:r>
            <a:r>
              <a:rPr lang="en-US" sz="2000" b="1" dirty="0">
                <a:solidFill>
                  <a:schemeClr val="bg1"/>
                </a:solidFill>
              </a:rPr>
              <a:t> Preview </a:t>
            </a:r>
            <a:r>
              <a:rPr lang="en-US" sz="2000" dirty="0">
                <a:solidFill>
                  <a:schemeClr val="bg1"/>
                </a:solidFill>
              </a:rPr>
              <a:t>and </a:t>
            </a:r>
            <a:r>
              <a:rPr lang="en-US" sz="2000" b="1" dirty="0">
                <a:solidFill>
                  <a:schemeClr val="bg1"/>
                </a:solidFill>
              </a:rPr>
              <a:t>Watch</a:t>
            </a:r>
            <a:r>
              <a:rPr lang="en-US" sz="2000" dirty="0">
                <a:solidFill>
                  <a:schemeClr val="bg1"/>
                </a:solidFill>
              </a:rPr>
              <a:t>. </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b="1" u="sng" dirty="0">
                <a:solidFill>
                  <a:schemeClr val="bg1"/>
                </a:solidFill>
              </a:rPr>
              <a:t> Preview button</a:t>
            </a:r>
            <a:r>
              <a:rPr lang="en-US" sz="2000" b="1" dirty="0">
                <a:solidFill>
                  <a:schemeClr val="bg1"/>
                </a:solidFill>
              </a:rPr>
              <a:t>: </a:t>
            </a:r>
            <a:r>
              <a:rPr lang="en-US" sz="2000" dirty="0">
                <a:solidFill>
                  <a:schemeClr val="bg1"/>
                </a:solidFill>
              </a:rPr>
              <a:t>- Before the contest starts: allows players to check prediction scores in each game. </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 After the contest starts: displays all three game groups and the score as the computer plays.</a:t>
            </a:r>
          </a:p>
          <a:p>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 </a:t>
            </a:r>
            <a:r>
              <a:rPr lang="en-US" sz="2000" b="1" u="sng" dirty="0">
                <a:solidFill>
                  <a:schemeClr val="bg1"/>
                </a:solidFill>
              </a:rPr>
              <a:t>Watch button</a:t>
            </a:r>
            <a:r>
              <a:rPr lang="en-US" sz="2000" dirty="0">
                <a:solidFill>
                  <a:schemeClr val="bg1"/>
                </a:solidFill>
              </a:rPr>
              <a:t>: available once the contest starts, allows players to watch the ongoing match played by the computer.</a:t>
            </a:r>
            <a:endParaRPr lang="en-IN" sz="2000" dirty="0">
              <a:solidFill>
                <a:schemeClr val="bg1"/>
              </a:solidFill>
            </a:endParaRPr>
          </a:p>
        </p:txBody>
      </p:sp>
    </p:spTree>
    <p:extLst>
      <p:ext uri="{BB962C8B-B14F-4D97-AF65-F5344CB8AC3E}">
        <p14:creationId xmlns:p14="http://schemas.microsoft.com/office/powerpoint/2010/main" xmlns="" val="187036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0-#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1+#ppt_w/2"/>
                                          </p:val>
                                        </p:tav>
                                        <p:tav tm="100000">
                                          <p:val>
                                            <p:strVal val="#ppt_x"/>
                                          </p:val>
                                        </p:tav>
                                      </p:tavLst>
                                    </p:anim>
                                    <p:anim calcmode="lin" valueType="num">
                                      <p:cBhvr additive="base">
                                        <p:cTn id="18" dur="500" fill="hold"/>
                                        <p:tgtEl>
                                          <p:spTgt spid="14"/>
                                        </p:tgtEl>
                                        <p:attrNameLst>
                                          <p:attrName>ppt_y</p:attrName>
                                        </p:attrNameLst>
                                      </p:cBhvr>
                                      <p:tavLst>
                                        <p:tav tm="0">
                                          <p:val>
                                            <p:strVal val="#ppt_y"/>
                                          </p:val>
                                        </p:tav>
                                        <p:tav tm="100000">
                                          <p:val>
                                            <p:strVal val="#ppt_y"/>
                                          </p:val>
                                        </p:tav>
                                      </p:tavLst>
                                    </p:anim>
                                  </p:childTnLst>
                                </p:cTn>
                              </p:par>
                              <p:par>
                                <p:cTn id="19" presetID="22" presetClass="entr" presetSubtype="4" fill="hold" grpId="0" nodeType="withEffect">
                                  <p:stCondLst>
                                    <p:cond delay="75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xmlns="" id="{4613B4A9-1C7C-4729-A016-AB42D397946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Text&#10;&#10;Description automatically generated with low confidence">
            <a:extLst>
              <a:ext uri="{FF2B5EF4-FFF2-40B4-BE49-F238E27FC236}">
                <a16:creationId xmlns:a16="http://schemas.microsoft.com/office/drawing/2014/main" xmlns="" id="{FAAFF243-C994-35B9-BAC0-C90B5059E5EA}"/>
              </a:ext>
            </a:extLst>
          </p:cNvPr>
          <p:cNvPicPr>
            <a:picLocks/>
          </p:cNvPicPr>
          <p:nvPr/>
        </p:nvPicPr>
        <p:blipFill rotWithShape="1">
          <a:blip r:embed="rId2"/>
          <a:srcRect r="1" b="13392"/>
          <a:stretch/>
        </p:blipFill>
        <p:spPr>
          <a:xfrm>
            <a:off x="0" y="10"/>
            <a:ext cx="12192000" cy="6857990"/>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a:effectLst>
            <a:outerShdw blurRad="50800" dist="63500" dir="5400000" algn="ctr" rotWithShape="0">
              <a:srgbClr val="000000">
                <a:alpha val="43137"/>
              </a:srgbClr>
            </a:outerShdw>
          </a:effectLst>
        </p:spPr>
      </p:pic>
    </p:spTree>
    <p:extLst>
      <p:ext uri="{BB962C8B-B14F-4D97-AF65-F5344CB8AC3E}">
        <p14:creationId xmlns:p14="http://schemas.microsoft.com/office/powerpoint/2010/main" xmlns="" val="3589761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BDBD7"/>
        </a:solidFill>
        <a:effectLst/>
      </p:bgPr>
    </p:bg>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xmlns="" id="{4F719BC4-4392-691D-D06E-A4CDA39F43D8}"/>
              </a:ext>
            </a:extLst>
          </p:cNvPr>
          <p:cNvSpPr/>
          <p:nvPr/>
        </p:nvSpPr>
        <p:spPr>
          <a:xfrm>
            <a:off x="2924175" y="219075"/>
            <a:ext cx="6343650" cy="6419850"/>
          </a:xfrm>
          <a:prstGeom prst="flowChartConnector">
            <a:avLst/>
          </a:prstGeom>
          <a:solidFill>
            <a:srgbClr val="D2CCC8">
              <a:alpha val="32000"/>
            </a:srgbClr>
          </a:solidFill>
          <a:ln w="1270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xmlns="" id="{AE78E883-7B78-41D3-A3CF-7972654AEB2E}"/>
              </a:ext>
            </a:extLst>
          </p:cNvPr>
          <p:cNvSpPr txBox="1"/>
          <p:nvPr/>
        </p:nvSpPr>
        <p:spPr>
          <a:xfrm>
            <a:off x="3617447" y="3754904"/>
            <a:ext cx="5524500" cy="1938992"/>
          </a:xfrm>
          <a:prstGeom prst="rect">
            <a:avLst/>
          </a:prstGeom>
          <a:noFill/>
        </p:spPr>
        <p:txBody>
          <a:bodyPr wrap="square" rtlCol="0">
            <a:spAutoFit/>
          </a:bodyPr>
          <a:lstStyle/>
          <a:p>
            <a:r>
              <a:rPr lang="en-US" sz="6000" dirty="0">
                <a:solidFill>
                  <a:schemeClr val="tx1">
                    <a:lumMod val="95000"/>
                    <a:lumOff val="5000"/>
                  </a:schemeClr>
                </a:solidFill>
                <a:latin typeface="Copperplate Gothic Bold" panose="020E0705020206020404" pitchFamily="34" charset="0"/>
              </a:rPr>
              <a:t>MARKETING STRATEGY</a:t>
            </a:r>
            <a:endParaRPr lang="en-IN" sz="6000" dirty="0">
              <a:solidFill>
                <a:schemeClr val="tx1">
                  <a:lumMod val="95000"/>
                  <a:lumOff val="5000"/>
                </a:schemeClr>
              </a:solidFill>
              <a:latin typeface="Copperplate Gothic Bold" panose="020E0705020206020404" pitchFamily="34" charset="0"/>
            </a:endParaRPr>
          </a:p>
        </p:txBody>
      </p:sp>
      <p:pic>
        <p:nvPicPr>
          <p:cNvPr id="4" name="Graphic 3" descr="Lights On with solid fill">
            <a:extLst>
              <a:ext uri="{FF2B5EF4-FFF2-40B4-BE49-F238E27FC236}">
                <a16:creationId xmlns:a16="http://schemas.microsoft.com/office/drawing/2014/main" xmlns="" id="{A9622FA9-F556-9D69-816F-6AA465096C59}"/>
              </a:ext>
            </a:extLst>
          </p:cNvPr>
          <p:cNvPicPr>
            <a:picLocks noChangeAspect="1"/>
          </p:cNvPicPr>
          <p:nvPr/>
        </p:nvPicPr>
        <p:blipFill>
          <a:blip r:embed="rId2">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a:off x="4653989" y="544979"/>
            <a:ext cx="2884021" cy="2884021"/>
          </a:xfrm>
          <a:prstGeom prst="rect">
            <a:avLst/>
          </a:prstGeom>
        </p:spPr>
      </p:pic>
    </p:spTree>
    <p:extLst>
      <p:ext uri="{BB962C8B-B14F-4D97-AF65-F5344CB8AC3E}">
        <p14:creationId xmlns:p14="http://schemas.microsoft.com/office/powerpoint/2010/main" xmlns="" val="1120972924"/>
      </p:ext>
    </p:extLst>
  </p:cSld>
  <p:clrMapOvr>
    <a:masterClrMapping/>
  </p:clrMapOvr>
  <mc:AlternateContent xmlns:mc="http://schemas.openxmlformats.org/markup-compatibility/2006">
    <mc:Choice xmlns:p14="http://schemas.microsoft.com/office/powerpoint/2010/main" xmlns="" Requires="p14">
      <p:transition spd="slow" p14:dur="2000" advTm="0"/>
    </mc:Choice>
    <mc:Fallback>
      <p:transition spd="slow" advTm="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xmlns="" id="{23735D62-1293-4C8D-4BB4-AE810B79A11E}"/>
              </a:ext>
            </a:extLst>
          </p:cNvPr>
          <p:cNvSpPr/>
          <p:nvPr/>
        </p:nvSpPr>
        <p:spPr>
          <a:xfrm>
            <a:off x="-1176184" y="-3499977"/>
            <a:ext cx="14544367" cy="14200853"/>
          </a:xfrm>
          <a:prstGeom prst="flowChartConnector">
            <a:avLst/>
          </a:prstGeom>
          <a:solidFill>
            <a:srgbClr val="D2CCC8">
              <a:alpha val="62000"/>
            </a:srgbClr>
          </a:solidFill>
          <a:ln w="1270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Graphic 3" descr="Lights On with solid fill">
            <a:extLst>
              <a:ext uri="{FF2B5EF4-FFF2-40B4-BE49-F238E27FC236}">
                <a16:creationId xmlns:a16="http://schemas.microsoft.com/office/drawing/2014/main" xmlns="" id="{574BCCE8-F753-7FE1-10B4-36D629DCF639}"/>
              </a:ext>
            </a:extLst>
          </p:cNvPr>
          <p:cNvPicPr>
            <a:picLocks noChangeAspect="1"/>
          </p:cNvPicPr>
          <p:nvPr/>
        </p:nvPicPr>
        <p:blipFill>
          <a:blip r:embed="rId3">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p:blipFill>
        <p:spPr>
          <a:xfrm>
            <a:off x="5609589" y="-172237"/>
            <a:ext cx="1553590" cy="1553590"/>
          </a:xfrm>
          <a:prstGeom prst="rect">
            <a:avLst/>
          </a:prstGeom>
          <a:effectLst>
            <a:outerShdw blurRad="254000" dist="50800" dir="5400000" algn="ctr" rotWithShape="0">
              <a:srgbClr val="000000">
                <a:alpha val="58000"/>
              </a:srgbClr>
            </a:outerShdw>
          </a:effectLst>
        </p:spPr>
      </p:pic>
      <p:sp useBgFill="1">
        <p:nvSpPr>
          <p:cNvPr id="7" name="Rectangle: Rounded Corners 6">
            <a:extLst>
              <a:ext uri="{FF2B5EF4-FFF2-40B4-BE49-F238E27FC236}">
                <a16:creationId xmlns:a16="http://schemas.microsoft.com/office/drawing/2014/main" xmlns="" id="{45CE7295-2BF2-900C-76D5-A1A9079116F7}"/>
              </a:ext>
            </a:extLst>
          </p:cNvPr>
          <p:cNvSpPr/>
          <p:nvPr/>
        </p:nvSpPr>
        <p:spPr>
          <a:xfrm rot="1889786">
            <a:off x="1024984" y="524171"/>
            <a:ext cx="534591" cy="3795881"/>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0" name="Rectangle: Rounded Corners 9">
            <a:extLst>
              <a:ext uri="{FF2B5EF4-FFF2-40B4-BE49-F238E27FC236}">
                <a16:creationId xmlns:a16="http://schemas.microsoft.com/office/drawing/2014/main" xmlns="" id="{B3EF65A9-2083-BEEB-6DE5-03AE3CD49C4C}"/>
              </a:ext>
            </a:extLst>
          </p:cNvPr>
          <p:cNvSpPr/>
          <p:nvPr/>
        </p:nvSpPr>
        <p:spPr>
          <a:xfrm rot="1845716">
            <a:off x="1362322" y="1134043"/>
            <a:ext cx="534591" cy="390679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1" name="Rectangle: Rounded Corners 10">
            <a:extLst>
              <a:ext uri="{FF2B5EF4-FFF2-40B4-BE49-F238E27FC236}">
                <a16:creationId xmlns:a16="http://schemas.microsoft.com/office/drawing/2014/main" xmlns="" id="{43CDD33C-63FB-298D-FEBF-00767835647A}"/>
              </a:ext>
            </a:extLst>
          </p:cNvPr>
          <p:cNvSpPr/>
          <p:nvPr/>
        </p:nvSpPr>
        <p:spPr>
          <a:xfrm rot="1860186">
            <a:off x="1635174" y="1818746"/>
            <a:ext cx="534591" cy="401243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xmlns="" id="{BDA8A9B6-171C-A6A9-6E5E-F9E105D2207C}"/>
              </a:ext>
            </a:extLst>
          </p:cNvPr>
          <p:cNvSpPr txBox="1"/>
          <p:nvPr/>
        </p:nvSpPr>
        <p:spPr>
          <a:xfrm>
            <a:off x="3404118" y="1225083"/>
            <a:ext cx="8280484" cy="830997"/>
          </a:xfrm>
          <a:prstGeom prst="rect">
            <a:avLst/>
          </a:prstGeom>
          <a:noFill/>
          <a:effectLst>
            <a:outerShdw blurRad="533400" dist="50800" dir="5400000" algn="ctr" rotWithShape="0">
              <a:srgbClr val="000000">
                <a:alpha val="62000"/>
              </a:srgbClr>
            </a:outerShdw>
          </a:effectLst>
        </p:spPr>
        <p:txBody>
          <a:bodyPr wrap="square" rtlCol="0">
            <a:spAutoFit/>
          </a:bodyPr>
          <a:lstStyle/>
          <a:p>
            <a:r>
              <a:rPr lang="en-US" sz="4800" b="1" u="sng" dirty="0">
                <a:solidFill>
                  <a:schemeClr val="tx1">
                    <a:lumMod val="95000"/>
                    <a:lumOff val="5000"/>
                  </a:schemeClr>
                </a:solidFill>
                <a:latin typeface="Raelway"/>
              </a:rPr>
              <a:t>2.1.MARKETING STRATEGY</a:t>
            </a:r>
            <a:endParaRPr lang="en-IN" sz="4800" b="1" u="sng" dirty="0">
              <a:solidFill>
                <a:schemeClr val="tx1">
                  <a:lumMod val="95000"/>
                  <a:lumOff val="5000"/>
                </a:schemeClr>
              </a:solidFill>
              <a:latin typeface="Raelway"/>
            </a:endParaRPr>
          </a:p>
        </p:txBody>
      </p:sp>
      <p:sp useBgFill="1">
        <p:nvSpPr>
          <p:cNvPr id="12" name="Rectangle: Rounded Corners 11">
            <a:extLst>
              <a:ext uri="{FF2B5EF4-FFF2-40B4-BE49-F238E27FC236}">
                <a16:creationId xmlns:a16="http://schemas.microsoft.com/office/drawing/2014/main" xmlns="" id="{B6330F14-C983-E3A2-95C9-14F01F1D3098}"/>
              </a:ext>
            </a:extLst>
          </p:cNvPr>
          <p:cNvSpPr/>
          <p:nvPr/>
        </p:nvSpPr>
        <p:spPr>
          <a:xfrm rot="1838832">
            <a:off x="9189272" y="3471603"/>
            <a:ext cx="534591" cy="3795881"/>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3" name="Rectangle: Rounded Corners 12">
            <a:extLst>
              <a:ext uri="{FF2B5EF4-FFF2-40B4-BE49-F238E27FC236}">
                <a16:creationId xmlns:a16="http://schemas.microsoft.com/office/drawing/2014/main" xmlns="" id="{53E89695-9746-D17F-1635-2CA8F2ECF200}"/>
              </a:ext>
            </a:extLst>
          </p:cNvPr>
          <p:cNvSpPr/>
          <p:nvPr/>
        </p:nvSpPr>
        <p:spPr>
          <a:xfrm rot="1845716">
            <a:off x="9526607" y="4041952"/>
            <a:ext cx="534591" cy="390679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4" name="Rectangle: Rounded Corners 13">
            <a:extLst>
              <a:ext uri="{FF2B5EF4-FFF2-40B4-BE49-F238E27FC236}">
                <a16:creationId xmlns:a16="http://schemas.microsoft.com/office/drawing/2014/main" xmlns="" id="{85B43FFF-E76D-C73F-6DC6-70F3CA0D8933}"/>
              </a:ext>
            </a:extLst>
          </p:cNvPr>
          <p:cNvSpPr/>
          <p:nvPr/>
        </p:nvSpPr>
        <p:spPr>
          <a:xfrm rot="1860186">
            <a:off x="9798897" y="4720260"/>
            <a:ext cx="534591" cy="401243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xmlns="" id="{A1B3F91F-D55B-0EAF-38D3-4E052197EF33}"/>
              </a:ext>
            </a:extLst>
          </p:cNvPr>
          <p:cNvSpPr txBox="1"/>
          <p:nvPr/>
        </p:nvSpPr>
        <p:spPr>
          <a:xfrm>
            <a:off x="3097019" y="2111573"/>
            <a:ext cx="6627552" cy="4524315"/>
          </a:xfrm>
          <a:prstGeom prst="rect">
            <a:avLst/>
          </a:prstGeom>
          <a:noFill/>
        </p:spPr>
        <p:txBody>
          <a:bodyPr wrap="square" rtlCol="0">
            <a:spAutoFit/>
          </a:bodyPr>
          <a:lstStyle/>
          <a:p>
            <a:pPr marL="285750" indent="-285750">
              <a:buFont typeface="Arial" panose="020B0604020202020204" pitchFamily="34" charset="0"/>
              <a:buChar char="•"/>
            </a:pPr>
            <a:r>
              <a:rPr lang="en-US" b="1" dirty="0"/>
              <a:t>Release the game on the Play Store before marketing it to gain trust from potential players.</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 Avoid distributing the </a:t>
            </a:r>
            <a:r>
              <a:rPr lang="en-US" b="1" dirty="0" err="1"/>
              <a:t>apk</a:t>
            </a:r>
            <a:r>
              <a:rPr lang="en-US" b="1" dirty="0"/>
              <a:t> file through the website as it may be perceived as untrustworthy.</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 Create creative advertisements to promote the game on social media instead of paying celebrities.</a:t>
            </a:r>
          </a:p>
          <a:p>
            <a:endParaRPr lang="en-US" b="1" dirty="0"/>
          </a:p>
          <a:p>
            <a:pPr marL="285750" indent="-285750">
              <a:buFont typeface="Arial" panose="020B0604020202020204" pitchFamily="34" charset="0"/>
              <a:buChar char="•"/>
            </a:pPr>
            <a:r>
              <a:rPr lang="en-US" b="1" dirty="0"/>
              <a:t>Hire the finest editor to create ads that describe the game and its name. </a:t>
            </a:r>
          </a:p>
          <a:p>
            <a:endParaRPr lang="en-US" b="1" dirty="0"/>
          </a:p>
          <a:p>
            <a:pPr marL="285750" indent="-285750">
              <a:buFont typeface="Arial" panose="020B0604020202020204" pitchFamily="34" charset="0"/>
              <a:buChar char="•"/>
            </a:pPr>
            <a:r>
              <a:rPr lang="en-US" b="1" dirty="0"/>
              <a:t>The initial ad should focus on introducing the new</a:t>
            </a:r>
          </a:p>
          <a:p>
            <a:r>
              <a:rPr lang="en-US" b="1" dirty="0"/>
              <a:t>       rummy game in the market and its potential winnings,</a:t>
            </a:r>
          </a:p>
          <a:p>
            <a:r>
              <a:rPr lang="en-US" b="1" dirty="0"/>
              <a:t>       without going into detail about how it</a:t>
            </a:r>
            <a:endParaRPr lang="en-IN" b="1" dirty="0">
              <a:solidFill>
                <a:schemeClr val="tx1">
                  <a:lumMod val="95000"/>
                  <a:lumOff val="5000"/>
                </a:schemeClr>
              </a:solidFill>
            </a:endParaRPr>
          </a:p>
          <a:p>
            <a:pPr marL="285750" indent="-285750">
              <a:buFont typeface="Arial" panose="020B0604020202020204" pitchFamily="34" charset="0"/>
              <a:buChar char="•"/>
            </a:pPr>
            <a:endParaRPr lang="en-US" b="1" dirty="0"/>
          </a:p>
        </p:txBody>
      </p:sp>
      <p:sp>
        <p:nvSpPr>
          <p:cNvPr id="20" name="TextBox 19">
            <a:extLst>
              <a:ext uri="{FF2B5EF4-FFF2-40B4-BE49-F238E27FC236}">
                <a16:creationId xmlns:a16="http://schemas.microsoft.com/office/drawing/2014/main" xmlns="" id="{96252E88-2AA7-86C8-1831-425ECDA43275}"/>
              </a:ext>
            </a:extLst>
          </p:cNvPr>
          <p:cNvSpPr txBox="1"/>
          <p:nvPr/>
        </p:nvSpPr>
        <p:spPr>
          <a:xfrm>
            <a:off x="3085118" y="6540884"/>
            <a:ext cx="5784462"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xmlns="" val="399594222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5000" accel="50000" decel="50000" autoRev="1" fill="hold" grpId="0" nodeType="withEffect">
                                  <p:stCondLst>
                                    <p:cond delay="0"/>
                                  </p:stCondLst>
                                  <p:childTnLst>
                                    <p:animMotion origin="layout" path="M 4.16667E-7 7.40741E-7 L 0.025 -0.07269 " pathEditMode="relative" rAng="0" ptsTypes="AA">
                                      <p:cBhvr>
                                        <p:cTn id="6" dur="2000" fill="hold"/>
                                        <p:tgtEl>
                                          <p:spTgt spid="7"/>
                                        </p:tgtEl>
                                        <p:attrNameLst>
                                          <p:attrName>ppt_x</p:attrName>
                                          <p:attrName>ppt_y</p:attrName>
                                        </p:attrNameLst>
                                      </p:cBhvr>
                                      <p:rCtr x="1250" y="-3634"/>
                                    </p:animMotion>
                                  </p:childTnLst>
                                </p:cTn>
                              </p:par>
                              <p:par>
                                <p:cTn id="7" presetID="42" presetClass="path" presetSubtype="0" repeatCount="5000" accel="50000" decel="50000" autoRev="1" fill="hold" grpId="0" nodeType="withEffect">
                                  <p:stCondLst>
                                    <p:cond delay="500"/>
                                  </p:stCondLst>
                                  <p:childTnLst>
                                    <p:animMotion origin="layout" path="M -3.75E-6 0 L 0.02292 -0.07037 " pathEditMode="relative" rAng="0" ptsTypes="AA">
                                      <p:cBhvr>
                                        <p:cTn id="8" dur="2000" fill="hold"/>
                                        <p:tgtEl>
                                          <p:spTgt spid="10"/>
                                        </p:tgtEl>
                                        <p:attrNameLst>
                                          <p:attrName>ppt_x</p:attrName>
                                          <p:attrName>ppt_y</p:attrName>
                                        </p:attrNameLst>
                                      </p:cBhvr>
                                      <p:rCtr x="1146" y="-3519"/>
                                    </p:animMotion>
                                  </p:childTnLst>
                                </p:cTn>
                              </p:par>
                              <p:par>
                                <p:cTn id="9" presetID="42" presetClass="path" presetSubtype="0" repeatCount="5000" accel="50000" decel="50000" autoRev="1" fill="hold" grpId="0" nodeType="withEffect">
                                  <p:stCondLst>
                                    <p:cond delay="1000"/>
                                  </p:stCondLst>
                                  <p:childTnLst>
                                    <p:animMotion origin="layout" path="M 4.16667E-7 1.11111E-6 L 0.02305 -0.06343 " pathEditMode="relative" rAng="0" ptsTypes="AA">
                                      <p:cBhvr>
                                        <p:cTn id="10" dur="2000" fill="hold"/>
                                        <p:tgtEl>
                                          <p:spTgt spid="11"/>
                                        </p:tgtEl>
                                        <p:attrNameLst>
                                          <p:attrName>ppt_x</p:attrName>
                                          <p:attrName>ppt_y</p:attrName>
                                        </p:attrNameLst>
                                      </p:cBhvr>
                                      <p:rCtr x="1146" y="-3171"/>
                                    </p:animMotion>
                                  </p:childTnLst>
                                </p:cTn>
                              </p:par>
                              <p:par>
                                <p:cTn id="11" presetID="42" presetClass="path" presetSubtype="0" repeatCount="5000" accel="50000" decel="50000" autoRev="1" fill="hold" grpId="0" nodeType="withEffect">
                                  <p:stCondLst>
                                    <p:cond delay="0"/>
                                  </p:stCondLst>
                                  <p:childTnLst>
                                    <p:animMotion origin="layout" path="M -1.04167E-6 -3.7037E-7 L 0.025 -0.07268 " pathEditMode="relative" rAng="0" ptsTypes="AA">
                                      <p:cBhvr>
                                        <p:cTn id="12" dur="2000" fill="hold"/>
                                        <p:tgtEl>
                                          <p:spTgt spid="12"/>
                                        </p:tgtEl>
                                        <p:attrNameLst>
                                          <p:attrName>ppt_x</p:attrName>
                                          <p:attrName>ppt_y</p:attrName>
                                        </p:attrNameLst>
                                      </p:cBhvr>
                                      <p:rCtr x="1250" y="-3634"/>
                                    </p:animMotion>
                                  </p:childTnLst>
                                </p:cTn>
                              </p:par>
                              <p:par>
                                <p:cTn id="13" presetID="42" presetClass="path" presetSubtype="0" repeatCount="5000" accel="50000" decel="50000" autoRev="1" fill="hold" grpId="0" nodeType="withEffect">
                                  <p:stCondLst>
                                    <p:cond delay="500"/>
                                  </p:stCondLst>
                                  <p:childTnLst>
                                    <p:animMotion origin="layout" path="M 4.79167E-6 -4.07407E-6 L 0.02291 -0.07037 " pathEditMode="relative" rAng="0" ptsTypes="AA">
                                      <p:cBhvr>
                                        <p:cTn id="14" dur="2000" fill="hold"/>
                                        <p:tgtEl>
                                          <p:spTgt spid="13"/>
                                        </p:tgtEl>
                                        <p:attrNameLst>
                                          <p:attrName>ppt_x</p:attrName>
                                          <p:attrName>ppt_y</p:attrName>
                                        </p:attrNameLst>
                                      </p:cBhvr>
                                      <p:rCtr x="1146" y="-3519"/>
                                    </p:animMotion>
                                  </p:childTnLst>
                                </p:cTn>
                              </p:par>
                              <p:par>
                                <p:cTn id="15" presetID="42" presetClass="path" presetSubtype="0" repeatCount="5000" accel="50000" decel="50000" autoRev="1" fill="hold" grpId="0" nodeType="withEffect">
                                  <p:stCondLst>
                                    <p:cond delay="1000"/>
                                  </p:stCondLst>
                                  <p:childTnLst>
                                    <p:animMotion origin="layout" path="M -1.04167E-6 2.96296E-6 L 0.02305 -0.06343 " pathEditMode="relative" rAng="0" ptsTypes="AA">
                                      <p:cBhvr>
                                        <p:cTn id="16" dur="2000" fill="hold"/>
                                        <p:tgtEl>
                                          <p:spTgt spid="14"/>
                                        </p:tgtEl>
                                        <p:attrNameLst>
                                          <p:attrName>ppt_x</p:attrName>
                                          <p:attrName>ppt_y</p:attrName>
                                        </p:attrNameLst>
                                      </p:cBhvr>
                                      <p:rCtr x="1146" y="-3171"/>
                                    </p:animMotion>
                                  </p:childTnLst>
                                </p:cTn>
                              </p:par>
                              <p:par>
                                <p:cTn id="17" presetID="2" presetClass="entr" presetSubtype="2" fill="hold" grpId="0" nodeType="withEffect">
                                  <p:stCondLst>
                                    <p:cond delay="7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1+#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P spid="10" grpId="0" animBg="1" autoUpdateAnimBg="0"/>
      <p:bldP spid="11" grpId="0" animBg="1" autoUpdateAnimBg="0"/>
      <p:bldP spid="12" grpId="0" animBg="1" autoUpdateAnimBg="0"/>
      <p:bldP spid="13" grpId="0" animBg="1" autoUpdateAnimBg="0"/>
      <p:bldP spid="14" grpId="0" animBg="1" autoUpdateAnimBg="0"/>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5B9B2"/>
        </a:solidFill>
        <a:effectLst/>
      </p:bgPr>
    </p:bg>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xmlns="" id="{4F719BC4-4392-691D-D06E-A4CDA39F43D8}"/>
              </a:ext>
            </a:extLst>
          </p:cNvPr>
          <p:cNvSpPr/>
          <p:nvPr/>
        </p:nvSpPr>
        <p:spPr>
          <a:xfrm>
            <a:off x="2924175" y="219075"/>
            <a:ext cx="6343650" cy="6419850"/>
          </a:xfrm>
          <a:prstGeom prst="flowChartConnector">
            <a:avLst/>
          </a:prstGeom>
          <a:solidFill>
            <a:srgbClr val="ECEDEF">
              <a:alpha val="32000"/>
            </a:srgbClr>
          </a:solidFill>
          <a:ln w="1270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Graphic 5" descr="Marketing outline">
            <a:extLst>
              <a:ext uri="{FF2B5EF4-FFF2-40B4-BE49-F238E27FC236}">
                <a16:creationId xmlns:a16="http://schemas.microsoft.com/office/drawing/2014/main" xmlns="" id="{FFD73F93-D86F-7E6D-D908-7187C70B3248}"/>
              </a:ext>
            </a:extLst>
          </p:cNvPr>
          <p:cNvPicPr>
            <a:picLocks noChangeAspect="1"/>
          </p:cNvPicPr>
          <p:nvPr/>
        </p:nvPicPr>
        <p:blipFill>
          <a:blip r:embed="rId2">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a:off x="5000171" y="523194"/>
            <a:ext cx="2917371" cy="2917371"/>
          </a:xfrm>
          <a:prstGeom prst="rect">
            <a:avLst/>
          </a:prstGeom>
        </p:spPr>
      </p:pic>
      <p:grpSp>
        <p:nvGrpSpPr>
          <p:cNvPr id="8" name="Group 7">
            <a:extLst>
              <a:ext uri="{FF2B5EF4-FFF2-40B4-BE49-F238E27FC236}">
                <a16:creationId xmlns:a16="http://schemas.microsoft.com/office/drawing/2014/main" xmlns="" id="{AD849517-D6F4-3B50-BDB8-D3F553B880D9}"/>
              </a:ext>
            </a:extLst>
          </p:cNvPr>
          <p:cNvGrpSpPr/>
          <p:nvPr/>
        </p:nvGrpSpPr>
        <p:grpSpPr>
          <a:xfrm>
            <a:off x="3429213" y="3429000"/>
            <a:ext cx="5722496" cy="1762805"/>
            <a:chOff x="3603385" y="3113314"/>
            <a:chExt cx="5722496" cy="1762805"/>
          </a:xfrm>
        </p:grpSpPr>
        <p:sp>
          <p:nvSpPr>
            <p:cNvPr id="3" name="TextBox 2">
              <a:extLst>
                <a:ext uri="{FF2B5EF4-FFF2-40B4-BE49-F238E27FC236}">
                  <a16:creationId xmlns:a16="http://schemas.microsoft.com/office/drawing/2014/main" xmlns="" id="{AE78E883-7B78-41D3-A3CF-7972654AEB2E}"/>
                </a:ext>
              </a:extLst>
            </p:cNvPr>
            <p:cNvSpPr txBox="1"/>
            <p:nvPr/>
          </p:nvSpPr>
          <p:spPr>
            <a:xfrm>
              <a:off x="4837552" y="3860456"/>
              <a:ext cx="4488329" cy="1015663"/>
            </a:xfrm>
            <a:prstGeom prst="rect">
              <a:avLst/>
            </a:prstGeom>
            <a:noFill/>
          </p:spPr>
          <p:txBody>
            <a:bodyPr wrap="square" rtlCol="0">
              <a:spAutoFit/>
            </a:bodyPr>
            <a:lstStyle/>
            <a:p>
              <a:r>
                <a:rPr lang="en-US" sz="6000" dirty="0">
                  <a:solidFill>
                    <a:schemeClr val="tx1">
                      <a:lumMod val="95000"/>
                      <a:lumOff val="5000"/>
                    </a:schemeClr>
                  </a:solidFill>
                  <a:latin typeface="Copperplate Gothic Bold" panose="020E0705020206020404" pitchFamily="34" charset="0"/>
                </a:rPr>
                <a:t>      MEDIA</a:t>
              </a:r>
              <a:endParaRPr lang="en-IN" sz="6000" dirty="0">
                <a:solidFill>
                  <a:schemeClr val="tx1">
                    <a:lumMod val="95000"/>
                    <a:lumOff val="5000"/>
                  </a:schemeClr>
                </a:solidFill>
                <a:latin typeface="Copperplate Gothic Bold" panose="020E0705020206020404" pitchFamily="34" charset="0"/>
              </a:endParaRPr>
            </a:p>
          </p:txBody>
        </p:sp>
        <p:sp>
          <p:nvSpPr>
            <p:cNvPr id="7" name="TextBox 6">
              <a:extLst>
                <a:ext uri="{FF2B5EF4-FFF2-40B4-BE49-F238E27FC236}">
                  <a16:creationId xmlns:a16="http://schemas.microsoft.com/office/drawing/2014/main" xmlns="" id="{1484E6FA-ED0F-6C59-1756-A906AD31FF56}"/>
                </a:ext>
              </a:extLst>
            </p:cNvPr>
            <p:cNvSpPr txBox="1"/>
            <p:nvPr/>
          </p:nvSpPr>
          <p:spPr>
            <a:xfrm>
              <a:off x="3603385" y="3113314"/>
              <a:ext cx="4488329" cy="1015663"/>
            </a:xfrm>
            <a:prstGeom prst="rect">
              <a:avLst/>
            </a:prstGeom>
            <a:noFill/>
          </p:spPr>
          <p:txBody>
            <a:bodyPr wrap="square" rtlCol="0">
              <a:spAutoFit/>
            </a:bodyPr>
            <a:lstStyle/>
            <a:p>
              <a:r>
                <a:rPr lang="en-US" sz="6000" dirty="0">
                  <a:solidFill>
                    <a:schemeClr val="tx1">
                      <a:lumMod val="95000"/>
                      <a:lumOff val="5000"/>
                    </a:schemeClr>
                  </a:solidFill>
                  <a:latin typeface="Copperplate Gothic Bold" panose="020E0705020206020404" pitchFamily="34" charset="0"/>
                </a:rPr>
                <a:t>SOCIAL</a:t>
              </a:r>
              <a:endParaRPr lang="en-IN" sz="6000" dirty="0">
                <a:solidFill>
                  <a:schemeClr val="tx1">
                    <a:lumMod val="95000"/>
                    <a:lumOff val="5000"/>
                  </a:schemeClr>
                </a:solidFill>
                <a:latin typeface="Copperplate Gothic Bold" panose="020E0705020206020404" pitchFamily="34" charset="0"/>
              </a:endParaRPr>
            </a:p>
          </p:txBody>
        </p:sp>
      </p:grpSp>
    </p:spTree>
    <p:extLst>
      <p:ext uri="{BB962C8B-B14F-4D97-AF65-F5344CB8AC3E}">
        <p14:creationId xmlns:p14="http://schemas.microsoft.com/office/powerpoint/2010/main" xmlns="" val="3181128154"/>
      </p:ext>
    </p:extLst>
  </p:cSld>
  <p:clrMapOvr>
    <a:masterClrMapping/>
  </p:clrMapOvr>
  <mc:AlternateContent xmlns:mc="http://schemas.openxmlformats.org/markup-compatibility/2006">
    <mc:Choice xmlns:p14="http://schemas.microsoft.com/office/powerpoint/2010/main" xmlns="" Requires="p14">
      <p:transition spd="slow" p14:dur="2000" advTm="0"/>
    </mc:Choice>
    <mc:Fallback>
      <p:transition spd="slow" advTm="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xmlns="" id="{CAFF05F0-0394-6951-6C42-7E84F2482620}"/>
              </a:ext>
            </a:extLst>
          </p:cNvPr>
          <p:cNvSpPr/>
          <p:nvPr/>
        </p:nvSpPr>
        <p:spPr>
          <a:xfrm>
            <a:off x="-1161534" y="-3954162"/>
            <a:ext cx="15396518" cy="14432692"/>
          </a:xfrm>
          <a:prstGeom prst="flowChartConnector">
            <a:avLst/>
          </a:prstGeom>
          <a:solidFill>
            <a:srgbClr val="D2CCC8">
              <a:alpha val="38000"/>
            </a:srgbClr>
          </a:solidFill>
          <a:ln w="1270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 name="Graphic 2" descr="Marketing outline">
            <a:extLst>
              <a:ext uri="{FF2B5EF4-FFF2-40B4-BE49-F238E27FC236}">
                <a16:creationId xmlns:a16="http://schemas.microsoft.com/office/drawing/2014/main" xmlns="" id="{325E1EE9-6A6F-5ED3-D44A-4BE9037561B6}"/>
              </a:ext>
            </a:extLst>
          </p:cNvPr>
          <p:cNvPicPr>
            <a:picLocks noChangeAspect="1"/>
          </p:cNvPicPr>
          <p:nvPr/>
        </p:nvPicPr>
        <p:blipFill>
          <a:blip r:embed="rId2">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a:off x="2603031" y="-159835"/>
            <a:ext cx="1717676" cy="1717676"/>
          </a:xfrm>
          <a:prstGeom prst="rect">
            <a:avLst/>
          </a:prstGeom>
        </p:spPr>
      </p:pic>
      <p:grpSp>
        <p:nvGrpSpPr>
          <p:cNvPr id="1044" name="Group 1043">
            <a:extLst>
              <a:ext uri="{FF2B5EF4-FFF2-40B4-BE49-F238E27FC236}">
                <a16:creationId xmlns:a16="http://schemas.microsoft.com/office/drawing/2014/main" xmlns="" id="{F93280C1-5B86-34A4-1898-64D4309A8785}"/>
              </a:ext>
            </a:extLst>
          </p:cNvPr>
          <p:cNvGrpSpPr/>
          <p:nvPr/>
        </p:nvGrpSpPr>
        <p:grpSpPr>
          <a:xfrm>
            <a:off x="6448758" y="-2670032"/>
            <a:ext cx="9224886" cy="12198063"/>
            <a:chOff x="6408417" y="-2599965"/>
            <a:chExt cx="9224886" cy="12198063"/>
          </a:xfrm>
          <a:blipFill dpi="0" rotWithShape="1">
            <a:blip r:embed="rId4"/>
            <a:srcRect/>
            <a:stretch>
              <a:fillRect l="1000" t="23000" r="34000" b="25000"/>
            </a:stretch>
          </a:blipFill>
        </p:grpSpPr>
        <p:sp>
          <p:nvSpPr>
            <p:cNvPr id="1030" name="Rectangle 1029">
              <a:extLst>
                <a:ext uri="{FF2B5EF4-FFF2-40B4-BE49-F238E27FC236}">
                  <a16:creationId xmlns:a16="http://schemas.microsoft.com/office/drawing/2014/main" xmlns="" id="{0B0116C7-565F-C940-DD33-BC0D092F4874}"/>
                </a:ext>
              </a:extLst>
            </p:cNvPr>
            <p:cNvSpPr/>
            <p:nvPr/>
          </p:nvSpPr>
          <p:spPr>
            <a:xfrm rot="19625155">
              <a:off x="7550788" y="-751452"/>
              <a:ext cx="3352800" cy="30588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2" name="Rectangle 1031">
              <a:extLst>
                <a:ext uri="{FF2B5EF4-FFF2-40B4-BE49-F238E27FC236}">
                  <a16:creationId xmlns:a16="http://schemas.microsoft.com/office/drawing/2014/main" xmlns="" id="{809EEACD-9152-5245-ACBA-6DFB02617F9C}"/>
                </a:ext>
              </a:extLst>
            </p:cNvPr>
            <p:cNvSpPr/>
            <p:nvPr/>
          </p:nvSpPr>
          <p:spPr>
            <a:xfrm rot="19625155">
              <a:off x="9315691" y="1929911"/>
              <a:ext cx="3352800" cy="30588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3" name="Rectangle 1032">
              <a:extLst>
                <a:ext uri="{FF2B5EF4-FFF2-40B4-BE49-F238E27FC236}">
                  <a16:creationId xmlns:a16="http://schemas.microsoft.com/office/drawing/2014/main" xmlns="" id="{5E18CBFA-890A-AD03-FDEF-6AD20665275F}"/>
                </a:ext>
              </a:extLst>
            </p:cNvPr>
            <p:cNvSpPr/>
            <p:nvPr/>
          </p:nvSpPr>
          <p:spPr>
            <a:xfrm rot="19625155">
              <a:off x="11080594" y="4611274"/>
              <a:ext cx="3352800" cy="30588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7" name="Rectangle 1036">
              <a:extLst>
                <a:ext uri="{FF2B5EF4-FFF2-40B4-BE49-F238E27FC236}">
                  <a16:creationId xmlns:a16="http://schemas.microsoft.com/office/drawing/2014/main" xmlns="" id="{654DE419-46C3-FBA1-5D48-26750E0937B0}"/>
                </a:ext>
              </a:extLst>
            </p:cNvPr>
            <p:cNvSpPr/>
            <p:nvPr/>
          </p:nvSpPr>
          <p:spPr>
            <a:xfrm rot="19625155">
              <a:off x="6408417" y="3844514"/>
              <a:ext cx="3352800" cy="30588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39" name="Rectangle 1038">
              <a:extLst>
                <a:ext uri="{FF2B5EF4-FFF2-40B4-BE49-F238E27FC236}">
                  <a16:creationId xmlns:a16="http://schemas.microsoft.com/office/drawing/2014/main" xmlns="" id="{B663B336-456C-7153-7F48-D837A9999110}"/>
                </a:ext>
              </a:extLst>
            </p:cNvPr>
            <p:cNvSpPr/>
            <p:nvPr/>
          </p:nvSpPr>
          <p:spPr>
            <a:xfrm rot="19625155">
              <a:off x="8119680" y="6539212"/>
              <a:ext cx="3352800" cy="30588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40" name="Rectangle 1039">
              <a:extLst>
                <a:ext uri="{FF2B5EF4-FFF2-40B4-BE49-F238E27FC236}">
                  <a16:creationId xmlns:a16="http://schemas.microsoft.com/office/drawing/2014/main" xmlns="" id="{C6AD01C2-9128-411C-AA02-AED5E9E045D8}"/>
                </a:ext>
              </a:extLst>
            </p:cNvPr>
            <p:cNvSpPr/>
            <p:nvPr/>
          </p:nvSpPr>
          <p:spPr>
            <a:xfrm rot="19625155">
              <a:off x="10515600" y="-2599965"/>
              <a:ext cx="3352800" cy="30588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41" name="Rectangle 1040">
              <a:extLst>
                <a:ext uri="{FF2B5EF4-FFF2-40B4-BE49-F238E27FC236}">
                  <a16:creationId xmlns:a16="http://schemas.microsoft.com/office/drawing/2014/main" xmlns="" id="{EA68A4B4-55B8-B92D-A447-76E9BC37FDCB}"/>
                </a:ext>
              </a:extLst>
            </p:cNvPr>
            <p:cNvSpPr/>
            <p:nvPr/>
          </p:nvSpPr>
          <p:spPr>
            <a:xfrm rot="19625155">
              <a:off x="12280503" y="34763"/>
              <a:ext cx="3352800" cy="30588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 name="Group 3">
            <a:extLst>
              <a:ext uri="{FF2B5EF4-FFF2-40B4-BE49-F238E27FC236}">
                <a16:creationId xmlns:a16="http://schemas.microsoft.com/office/drawing/2014/main" xmlns="" id="{60043119-A6EE-32DD-D367-9776F00B0137}"/>
              </a:ext>
            </a:extLst>
          </p:cNvPr>
          <p:cNvGrpSpPr/>
          <p:nvPr/>
        </p:nvGrpSpPr>
        <p:grpSpPr>
          <a:xfrm>
            <a:off x="691043" y="1076370"/>
            <a:ext cx="7264184" cy="955671"/>
            <a:chOff x="3522603" y="679012"/>
            <a:chExt cx="7218979" cy="1112899"/>
          </a:xfrm>
        </p:grpSpPr>
        <p:sp>
          <p:nvSpPr>
            <p:cNvPr id="5" name="TextBox 4">
              <a:extLst>
                <a:ext uri="{FF2B5EF4-FFF2-40B4-BE49-F238E27FC236}">
                  <a16:creationId xmlns:a16="http://schemas.microsoft.com/office/drawing/2014/main" xmlns="" id="{4A242BD1-78A9-5DFA-2974-7BF2FDA59E11}"/>
                </a:ext>
              </a:extLst>
            </p:cNvPr>
            <p:cNvSpPr txBox="1"/>
            <p:nvPr/>
          </p:nvSpPr>
          <p:spPr>
            <a:xfrm>
              <a:off x="6253253" y="679012"/>
              <a:ext cx="4488329" cy="1015662"/>
            </a:xfrm>
            <a:prstGeom prst="rect">
              <a:avLst/>
            </a:prstGeom>
            <a:noFill/>
          </p:spPr>
          <p:txBody>
            <a:bodyPr wrap="square" rtlCol="0">
              <a:spAutoFit/>
            </a:bodyPr>
            <a:lstStyle/>
            <a:p>
              <a:r>
                <a:rPr lang="en-US" sz="6000" dirty="0">
                  <a:solidFill>
                    <a:schemeClr val="tx1">
                      <a:lumMod val="95000"/>
                      <a:lumOff val="5000"/>
                    </a:schemeClr>
                  </a:solidFill>
                  <a:latin typeface="Copperplate Gothic Bold" panose="020E0705020206020404" pitchFamily="34" charset="0"/>
                </a:rPr>
                <a:t>      </a:t>
              </a:r>
              <a:r>
                <a:rPr lang="en-US" sz="4800" dirty="0">
                  <a:solidFill>
                    <a:schemeClr val="tx1">
                      <a:lumMod val="95000"/>
                      <a:lumOff val="5000"/>
                    </a:schemeClr>
                  </a:solidFill>
                  <a:latin typeface="Copperplate Gothic Bold" panose="020E0705020206020404" pitchFamily="34" charset="0"/>
                </a:rPr>
                <a:t>MEDIA</a:t>
              </a:r>
              <a:endParaRPr lang="en-IN" sz="4800" dirty="0">
                <a:solidFill>
                  <a:schemeClr val="tx1">
                    <a:lumMod val="95000"/>
                    <a:lumOff val="5000"/>
                  </a:schemeClr>
                </a:solidFill>
                <a:latin typeface="Copperplate Gothic Bold" panose="020E0705020206020404" pitchFamily="34" charset="0"/>
              </a:endParaRPr>
            </a:p>
          </p:txBody>
        </p:sp>
        <p:sp>
          <p:nvSpPr>
            <p:cNvPr id="6" name="TextBox 5">
              <a:extLst>
                <a:ext uri="{FF2B5EF4-FFF2-40B4-BE49-F238E27FC236}">
                  <a16:creationId xmlns:a16="http://schemas.microsoft.com/office/drawing/2014/main" xmlns="" id="{3394AB7C-DDEC-5EE6-C8EB-21516A9EA32E}"/>
                </a:ext>
              </a:extLst>
            </p:cNvPr>
            <p:cNvSpPr txBox="1"/>
            <p:nvPr/>
          </p:nvSpPr>
          <p:spPr>
            <a:xfrm>
              <a:off x="3522603" y="824197"/>
              <a:ext cx="4488329" cy="967714"/>
            </a:xfrm>
            <a:prstGeom prst="rect">
              <a:avLst/>
            </a:prstGeom>
            <a:noFill/>
          </p:spPr>
          <p:txBody>
            <a:bodyPr wrap="square" rtlCol="0">
              <a:spAutoFit/>
            </a:bodyPr>
            <a:lstStyle/>
            <a:p>
              <a:r>
                <a:rPr lang="en-US" sz="4800" dirty="0">
                  <a:solidFill>
                    <a:schemeClr val="tx1">
                      <a:lumMod val="95000"/>
                      <a:lumOff val="5000"/>
                    </a:schemeClr>
                  </a:solidFill>
                  <a:latin typeface="Copperplate Gothic Bold" panose="020E0705020206020404" pitchFamily="34" charset="0"/>
                </a:rPr>
                <a:t>2.2.SOCIAL</a:t>
              </a:r>
              <a:endParaRPr lang="en-IN" sz="4800" dirty="0">
                <a:solidFill>
                  <a:schemeClr val="tx1">
                    <a:lumMod val="95000"/>
                    <a:lumOff val="5000"/>
                  </a:schemeClr>
                </a:solidFill>
                <a:latin typeface="Copperplate Gothic Bold" panose="020E0705020206020404" pitchFamily="34" charset="0"/>
              </a:endParaRPr>
            </a:p>
          </p:txBody>
        </p:sp>
      </p:grpSp>
      <p:cxnSp>
        <p:nvCxnSpPr>
          <p:cNvPr id="10" name="Straight Connector 9">
            <a:extLst>
              <a:ext uri="{FF2B5EF4-FFF2-40B4-BE49-F238E27FC236}">
                <a16:creationId xmlns:a16="http://schemas.microsoft.com/office/drawing/2014/main" xmlns="" id="{7510FD60-0866-EC12-B299-A006EFC71130}"/>
              </a:ext>
            </a:extLst>
          </p:cNvPr>
          <p:cNvCxnSpPr>
            <a:cxnSpLocks/>
          </p:cNvCxnSpPr>
          <p:nvPr/>
        </p:nvCxnSpPr>
        <p:spPr>
          <a:xfrm flipV="1">
            <a:off x="726427" y="1948541"/>
            <a:ext cx="6302717" cy="4538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45" name="TextBox 1044">
            <a:extLst>
              <a:ext uri="{FF2B5EF4-FFF2-40B4-BE49-F238E27FC236}">
                <a16:creationId xmlns:a16="http://schemas.microsoft.com/office/drawing/2014/main" xmlns="" id="{9D49CF10-A343-6F2B-5FFC-4733A5D27195}"/>
              </a:ext>
            </a:extLst>
          </p:cNvPr>
          <p:cNvSpPr txBox="1"/>
          <p:nvPr/>
        </p:nvSpPr>
        <p:spPr>
          <a:xfrm>
            <a:off x="732707" y="2338657"/>
            <a:ext cx="6607703" cy="2308324"/>
          </a:xfrm>
          <a:prstGeom prst="rect">
            <a:avLst/>
          </a:prstGeom>
          <a:noFill/>
        </p:spPr>
        <p:txBody>
          <a:bodyPr wrap="square" rtlCol="0">
            <a:spAutoFit/>
          </a:bodyPr>
          <a:lstStyle/>
          <a:p>
            <a:pPr marL="285750" indent="-285750">
              <a:buFont typeface="Wingdings" panose="05000000000000000000" pitchFamily="2" charset="2"/>
              <a:buChar char="Ø"/>
            </a:pPr>
            <a:r>
              <a:rPr lang="en-US" b="1" dirty="0">
                <a:solidFill>
                  <a:schemeClr val="tx1">
                    <a:lumMod val="95000"/>
                    <a:lumOff val="5000"/>
                  </a:schemeClr>
                </a:solidFill>
              </a:rPr>
              <a:t>Once the creative advertisement is complete, we can spread the word about the product on social media like:</a:t>
            </a:r>
          </a:p>
          <a:p>
            <a:pPr marL="285750" indent="-285750">
              <a:buFont typeface="Arial" panose="020B0604020202020204" pitchFamily="34" charset="0"/>
              <a:buChar char="•"/>
            </a:pPr>
            <a:r>
              <a:rPr lang="en-US" b="1" dirty="0">
                <a:solidFill>
                  <a:schemeClr val="tx1">
                    <a:lumMod val="95000"/>
                    <a:lumOff val="5000"/>
                  </a:schemeClr>
                </a:solidFill>
              </a:rPr>
              <a:t>Instagram.</a:t>
            </a:r>
          </a:p>
          <a:p>
            <a:pPr marL="285750" indent="-285750">
              <a:buFont typeface="Arial" panose="020B0604020202020204" pitchFamily="34" charset="0"/>
              <a:buChar char="•"/>
            </a:pPr>
            <a:r>
              <a:rPr lang="en-US" b="1" dirty="0">
                <a:solidFill>
                  <a:schemeClr val="tx1">
                    <a:lumMod val="95000"/>
                    <a:lumOff val="5000"/>
                  </a:schemeClr>
                </a:solidFill>
              </a:rPr>
              <a:t>Facebook.</a:t>
            </a:r>
          </a:p>
          <a:p>
            <a:pPr marL="285750" indent="-285750">
              <a:buFont typeface="Arial" panose="020B0604020202020204" pitchFamily="34" charset="0"/>
              <a:buChar char="•"/>
            </a:pPr>
            <a:r>
              <a:rPr lang="en-US" b="1" dirty="0">
                <a:solidFill>
                  <a:schemeClr val="tx1">
                    <a:lumMod val="95000"/>
                    <a:lumOff val="5000"/>
                  </a:schemeClr>
                </a:solidFill>
              </a:rPr>
              <a:t>Twitter.</a:t>
            </a:r>
          </a:p>
          <a:p>
            <a:pPr marL="285750" indent="-285750">
              <a:buFont typeface="Arial" panose="020B0604020202020204" pitchFamily="34" charset="0"/>
              <a:buChar char="•"/>
            </a:pPr>
            <a:r>
              <a:rPr lang="en-US" b="1" dirty="0">
                <a:solidFill>
                  <a:schemeClr val="tx1">
                    <a:lumMod val="95000"/>
                    <a:lumOff val="5000"/>
                  </a:schemeClr>
                </a:solidFill>
              </a:rPr>
              <a:t>YouTube etc..</a:t>
            </a:r>
          </a:p>
          <a:p>
            <a:endParaRPr lang="en-US" b="1" dirty="0">
              <a:solidFill>
                <a:schemeClr val="tx1">
                  <a:lumMod val="95000"/>
                  <a:lumOff val="5000"/>
                </a:schemeClr>
              </a:solidFill>
            </a:endParaRPr>
          </a:p>
          <a:p>
            <a:endParaRPr lang="en-IN" b="1" dirty="0">
              <a:solidFill>
                <a:schemeClr val="tx1">
                  <a:lumMod val="95000"/>
                  <a:lumOff val="5000"/>
                </a:schemeClr>
              </a:solidFill>
            </a:endParaRPr>
          </a:p>
        </p:txBody>
      </p:sp>
      <p:sp>
        <p:nvSpPr>
          <p:cNvPr id="1046" name="TextBox 1045">
            <a:extLst>
              <a:ext uri="{FF2B5EF4-FFF2-40B4-BE49-F238E27FC236}">
                <a16:creationId xmlns:a16="http://schemas.microsoft.com/office/drawing/2014/main" xmlns="" id="{3E642E71-4BFE-52C2-0FB6-F2F54BE9606E}"/>
              </a:ext>
            </a:extLst>
          </p:cNvPr>
          <p:cNvSpPr txBox="1"/>
          <p:nvPr/>
        </p:nvSpPr>
        <p:spPr>
          <a:xfrm>
            <a:off x="691043" y="4263908"/>
            <a:ext cx="5404957" cy="1200329"/>
          </a:xfrm>
          <a:prstGeom prst="rect">
            <a:avLst/>
          </a:prstGeom>
          <a:noFill/>
        </p:spPr>
        <p:txBody>
          <a:bodyPr wrap="square" rtlCol="0">
            <a:spAutoFit/>
          </a:bodyPr>
          <a:lstStyle/>
          <a:p>
            <a:pPr marL="285750" indent="-285750">
              <a:buFont typeface="Wingdings" panose="05000000000000000000" pitchFamily="2" charset="2"/>
              <a:buChar char="Ø"/>
            </a:pPr>
            <a:r>
              <a:rPr lang="en-US" b="1" dirty="0">
                <a:solidFill>
                  <a:schemeClr val="tx1">
                    <a:lumMod val="95000"/>
                    <a:lumOff val="5000"/>
                  </a:schemeClr>
                </a:solidFill>
              </a:rPr>
              <a:t>A person should watch the advertisement on a social media at least 8–10 times a week. As a result of seeing that, people will give a try. </a:t>
            </a:r>
          </a:p>
          <a:p>
            <a:endParaRPr lang="en-IN" dirty="0">
              <a:solidFill>
                <a:schemeClr val="tx1">
                  <a:lumMod val="95000"/>
                  <a:lumOff val="5000"/>
                </a:schemeClr>
              </a:solidFill>
            </a:endParaRPr>
          </a:p>
        </p:txBody>
      </p:sp>
      <p:sp>
        <p:nvSpPr>
          <p:cNvPr id="1048" name="TextBox 1047">
            <a:extLst>
              <a:ext uri="{FF2B5EF4-FFF2-40B4-BE49-F238E27FC236}">
                <a16:creationId xmlns:a16="http://schemas.microsoft.com/office/drawing/2014/main" xmlns="" id="{1B16F4B5-28FF-572F-87FF-7A0A1B33B7C6}"/>
              </a:ext>
            </a:extLst>
          </p:cNvPr>
          <p:cNvSpPr txBox="1"/>
          <p:nvPr/>
        </p:nvSpPr>
        <p:spPr>
          <a:xfrm>
            <a:off x="691043" y="5251911"/>
            <a:ext cx="5942826" cy="1200329"/>
          </a:xfrm>
          <a:prstGeom prst="rect">
            <a:avLst/>
          </a:prstGeom>
          <a:noFill/>
        </p:spPr>
        <p:txBody>
          <a:bodyPr wrap="square" rtlCol="0">
            <a:spAutoFit/>
          </a:bodyPr>
          <a:lstStyle/>
          <a:p>
            <a:pPr marL="285750" indent="-285750">
              <a:buFont typeface="Wingdings" panose="05000000000000000000" pitchFamily="2" charset="2"/>
              <a:buChar char="Ø"/>
            </a:pPr>
            <a:r>
              <a:rPr lang="en-US" b="1" dirty="0">
                <a:solidFill>
                  <a:schemeClr val="tx1">
                    <a:lumMod val="95000"/>
                    <a:lumOff val="5000"/>
                  </a:schemeClr>
                </a:solidFill>
              </a:rPr>
              <a:t>It is not by advertising on social media we attract more people. The key concern is how we portray our game through advertising and filmmaking after it has promoted in social media. (will be explained in next slide 2.3)</a:t>
            </a:r>
            <a:endParaRPr lang="en-IN" b="1" dirty="0">
              <a:solidFill>
                <a:schemeClr val="tx1">
                  <a:lumMod val="95000"/>
                  <a:lumOff val="5000"/>
                </a:schemeClr>
              </a:solidFill>
            </a:endParaRPr>
          </a:p>
        </p:txBody>
      </p:sp>
    </p:spTree>
    <p:extLst>
      <p:ext uri="{BB962C8B-B14F-4D97-AF65-F5344CB8AC3E}">
        <p14:creationId xmlns:p14="http://schemas.microsoft.com/office/powerpoint/2010/main" xmlns="" val="134386432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nodeType="withEffect">
                                  <p:stCondLst>
                                    <p:cond delay="250"/>
                                  </p:stCondLst>
                                  <p:childTnLst>
                                    <p:set>
                                      <p:cBhvr>
                                        <p:cTn id="6" dur="1" fill="hold">
                                          <p:stCondLst>
                                            <p:cond delay="0"/>
                                          </p:stCondLst>
                                        </p:cTn>
                                        <p:tgtEl>
                                          <p:spTgt spid="1044"/>
                                        </p:tgtEl>
                                        <p:attrNameLst>
                                          <p:attrName>style.visibility</p:attrName>
                                        </p:attrNameLst>
                                      </p:cBhvr>
                                      <p:to>
                                        <p:strVal val="visible"/>
                                      </p:to>
                                    </p:set>
                                    <p:anim calcmode="lin" valueType="num">
                                      <p:cBhvr additive="base">
                                        <p:cTn id="7" dur="1000" fill="hold"/>
                                        <p:tgtEl>
                                          <p:spTgt spid="1044"/>
                                        </p:tgtEl>
                                        <p:attrNameLst>
                                          <p:attrName>ppt_x</p:attrName>
                                        </p:attrNameLst>
                                      </p:cBhvr>
                                      <p:tavLst>
                                        <p:tav tm="0">
                                          <p:val>
                                            <p:strVal val="1+#ppt_w/2"/>
                                          </p:val>
                                        </p:tav>
                                        <p:tav tm="100000">
                                          <p:val>
                                            <p:strVal val="#ppt_x"/>
                                          </p:val>
                                        </p:tav>
                                      </p:tavLst>
                                    </p:anim>
                                    <p:anim calcmode="lin" valueType="num">
                                      <p:cBhvr additive="base">
                                        <p:cTn id="8" dur="1000" fill="hold"/>
                                        <p:tgtEl>
                                          <p:spTgt spid="1044"/>
                                        </p:tgtEl>
                                        <p:attrNameLst>
                                          <p:attrName>ppt_y</p:attrName>
                                        </p:attrNameLst>
                                      </p:cBhvr>
                                      <p:tavLst>
                                        <p:tav tm="0">
                                          <p:val>
                                            <p:strVal val="0-#ppt_h/2"/>
                                          </p:val>
                                        </p:tav>
                                        <p:tav tm="100000">
                                          <p:val>
                                            <p:strVal val="#ppt_y"/>
                                          </p:val>
                                        </p:tav>
                                      </p:tavLst>
                                    </p:anim>
                                  </p:childTnLst>
                                </p:cTn>
                              </p:par>
                              <p:par>
                                <p:cTn id="9" presetID="22" presetClass="entr" presetSubtype="4" fill="hold" grpId="0" nodeType="withEffect">
                                  <p:stCondLst>
                                    <p:cond delay="500"/>
                                  </p:stCondLst>
                                  <p:childTnLst>
                                    <p:set>
                                      <p:cBhvr>
                                        <p:cTn id="10" dur="1" fill="hold">
                                          <p:stCondLst>
                                            <p:cond delay="0"/>
                                          </p:stCondLst>
                                        </p:cTn>
                                        <p:tgtEl>
                                          <p:spTgt spid="1045"/>
                                        </p:tgtEl>
                                        <p:attrNameLst>
                                          <p:attrName>style.visibility</p:attrName>
                                        </p:attrNameLst>
                                      </p:cBhvr>
                                      <p:to>
                                        <p:strVal val="visible"/>
                                      </p:to>
                                    </p:set>
                                    <p:animEffect transition="in" filter="wipe(down)">
                                      <p:cBhvr>
                                        <p:cTn id="11" dur="500"/>
                                        <p:tgtEl>
                                          <p:spTgt spid="1045"/>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1046"/>
                                        </p:tgtEl>
                                        <p:attrNameLst>
                                          <p:attrName>style.visibility</p:attrName>
                                        </p:attrNameLst>
                                      </p:cBhvr>
                                      <p:to>
                                        <p:strVal val="visible"/>
                                      </p:to>
                                    </p:set>
                                    <p:animEffect transition="in" filter="wipe(down)">
                                      <p:cBhvr>
                                        <p:cTn id="14" dur="500"/>
                                        <p:tgtEl>
                                          <p:spTgt spid="1046"/>
                                        </p:tgtEl>
                                      </p:cBhvr>
                                    </p:animEffect>
                                  </p:childTnLst>
                                </p:cTn>
                              </p:par>
                              <p:par>
                                <p:cTn id="15" presetID="22" presetClass="entr" presetSubtype="4" fill="hold" grpId="0" nodeType="withEffect">
                                  <p:stCondLst>
                                    <p:cond delay="500"/>
                                  </p:stCondLst>
                                  <p:childTnLst>
                                    <p:set>
                                      <p:cBhvr>
                                        <p:cTn id="16" dur="1" fill="hold">
                                          <p:stCondLst>
                                            <p:cond delay="0"/>
                                          </p:stCondLst>
                                        </p:cTn>
                                        <p:tgtEl>
                                          <p:spTgt spid="1048"/>
                                        </p:tgtEl>
                                        <p:attrNameLst>
                                          <p:attrName>style.visibility</p:attrName>
                                        </p:attrNameLst>
                                      </p:cBhvr>
                                      <p:to>
                                        <p:strVal val="visible"/>
                                      </p:to>
                                    </p:set>
                                    <p:animEffect transition="in" filter="wipe(down)">
                                      <p:cBhvr>
                                        <p:cTn id="17" dur="500"/>
                                        <p:tgtEl>
                                          <p:spTgt spid="10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5" grpId="0"/>
      <p:bldP spid="1046" grpId="0"/>
      <p:bldP spid="104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1FA287A-BC40-F12F-4114-3D466BF9E211}"/>
              </a:ext>
            </a:extLst>
          </p:cNvPr>
          <p:cNvSpPr/>
          <p:nvPr/>
        </p:nvSpPr>
        <p:spPr>
          <a:xfrm>
            <a:off x="0" y="0"/>
            <a:ext cx="12192000" cy="68580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 name="TextBox 2">
            <a:extLst>
              <a:ext uri="{FF2B5EF4-FFF2-40B4-BE49-F238E27FC236}">
                <a16:creationId xmlns:a16="http://schemas.microsoft.com/office/drawing/2014/main" xmlns="" id="{D7CA8DCD-80EC-9027-7E1E-54D2E7C8AC32}"/>
              </a:ext>
            </a:extLst>
          </p:cNvPr>
          <p:cNvSpPr txBox="1"/>
          <p:nvPr/>
        </p:nvSpPr>
        <p:spPr>
          <a:xfrm>
            <a:off x="1926566" y="215728"/>
            <a:ext cx="8469575" cy="461665"/>
          </a:xfrm>
          <a:prstGeom prst="rect">
            <a:avLst/>
          </a:prstGeom>
          <a:noFill/>
        </p:spPr>
        <p:txBody>
          <a:bodyPr wrap="square" rtlCol="0">
            <a:spAutoFit/>
          </a:bodyPr>
          <a:lstStyle/>
          <a:p>
            <a:pPr algn="ctr"/>
            <a:r>
              <a:rPr lang="en-US" sz="2400" dirty="0">
                <a:solidFill>
                  <a:schemeClr val="bg1"/>
                </a:solidFill>
                <a:latin typeface="Copperplate Gothic Bold" panose="020E0705020206020404" pitchFamily="34" charset="0"/>
              </a:rPr>
              <a:t>Key Considerations for Revitalizing </a:t>
            </a:r>
            <a:r>
              <a:rPr lang="en-US" sz="2400" dirty="0" err="1">
                <a:solidFill>
                  <a:schemeClr val="bg1"/>
                </a:solidFill>
                <a:latin typeface="Copperplate Gothic Bold" panose="020E0705020206020404" pitchFamily="34" charset="0"/>
              </a:rPr>
              <a:t>Khelgurus</a:t>
            </a:r>
            <a:endParaRPr lang="en-IN" sz="2400" dirty="0">
              <a:solidFill>
                <a:schemeClr val="bg1"/>
              </a:solidFill>
              <a:latin typeface="Copperplate Gothic Bold" panose="020E0705020206020404" pitchFamily="34" charset="0"/>
            </a:endParaRPr>
          </a:p>
        </p:txBody>
      </p:sp>
      <p:cxnSp>
        <p:nvCxnSpPr>
          <p:cNvPr id="5" name="Straight Connector 4">
            <a:extLst>
              <a:ext uri="{FF2B5EF4-FFF2-40B4-BE49-F238E27FC236}">
                <a16:creationId xmlns:a16="http://schemas.microsoft.com/office/drawing/2014/main" xmlns="" id="{B6F74DB4-09F1-AA07-07DF-53AAA17D796D}"/>
              </a:ext>
            </a:extLst>
          </p:cNvPr>
          <p:cNvCxnSpPr>
            <a:cxnSpLocks/>
          </p:cNvCxnSpPr>
          <p:nvPr/>
        </p:nvCxnSpPr>
        <p:spPr>
          <a:xfrm>
            <a:off x="-201318" y="755822"/>
            <a:ext cx="1239331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xmlns="" id="{153FBC41-763C-A81E-A1FF-57802CBBD352}"/>
              </a:ext>
            </a:extLst>
          </p:cNvPr>
          <p:cNvGrpSpPr/>
          <p:nvPr/>
        </p:nvGrpSpPr>
        <p:grpSpPr>
          <a:xfrm rot="18354574">
            <a:off x="-2288592" y="958840"/>
            <a:ext cx="4959047" cy="4904970"/>
            <a:chOff x="-2133938" y="806663"/>
            <a:chExt cx="4959047" cy="4904970"/>
          </a:xfrm>
        </p:grpSpPr>
        <p:pic>
          <p:nvPicPr>
            <p:cNvPr id="21" name="Picture 20">
              <a:extLst>
                <a:ext uri="{FF2B5EF4-FFF2-40B4-BE49-F238E27FC236}">
                  <a16:creationId xmlns:a16="http://schemas.microsoft.com/office/drawing/2014/main" xmlns="" id="{E1F8BD0A-B396-8804-AF67-B8ADC5BD1B55}"/>
                </a:ext>
              </a:extLst>
            </p:cNvPr>
            <p:cNvPicPr>
              <a:picLocks noChangeAspect="1"/>
            </p:cNvPicPr>
            <p:nvPr/>
          </p:nvPicPr>
          <p:blipFill rotWithShape="1">
            <a:blip r:embed="rId2"/>
            <a:srcRect l="4238" t="13269" r="2825" b="1"/>
            <a:stretch/>
          </p:blipFill>
          <p:spPr>
            <a:xfrm>
              <a:off x="-172795" y="806663"/>
              <a:ext cx="1798538" cy="1041187"/>
            </a:xfrm>
            <a:custGeom>
              <a:avLst/>
              <a:gdLst>
                <a:gd name="connsiteX0" fmla="*/ 382569 w 1798538"/>
                <a:gd name="connsiteY0" fmla="*/ 1650 h 1041187"/>
                <a:gd name="connsiteX1" fmla="*/ 1643838 w 1798538"/>
                <a:gd name="connsiteY1" fmla="*/ 316249 h 1041187"/>
                <a:gd name="connsiteX2" fmla="*/ 1798538 w 1798538"/>
                <a:gd name="connsiteY2" fmla="*/ 417435 h 1041187"/>
                <a:gd name="connsiteX3" fmla="*/ 1798538 w 1798538"/>
                <a:gd name="connsiteY3" fmla="*/ 564210 h 1041187"/>
                <a:gd name="connsiteX4" fmla="*/ 1461932 w 1798538"/>
                <a:gd name="connsiteY4" fmla="*/ 1041187 h 1041187"/>
                <a:gd name="connsiteX5" fmla="*/ 1249825 w 1798538"/>
                <a:gd name="connsiteY5" fmla="*/ 1041187 h 1041187"/>
                <a:gd name="connsiteX6" fmla="*/ 1178456 w 1798538"/>
                <a:gd name="connsiteY6" fmla="*/ 998110 h 1041187"/>
                <a:gd name="connsiteX7" fmla="*/ 219569 w 1798538"/>
                <a:gd name="connsiteY7" fmla="*/ 844685 h 1041187"/>
                <a:gd name="connsiteX8" fmla="*/ 87485 w 1798538"/>
                <a:gd name="connsiteY8" fmla="*/ 876755 h 1041187"/>
                <a:gd name="connsiteX9" fmla="*/ 0 w 1798538"/>
                <a:gd name="connsiteY9" fmla="*/ 568987 h 1041187"/>
                <a:gd name="connsiteX10" fmla="*/ 0 w 1798538"/>
                <a:gd name="connsiteY10" fmla="*/ 48754 h 1041187"/>
                <a:gd name="connsiteX11" fmla="*/ 120791 w 1798538"/>
                <a:gd name="connsiteY11" fmla="*/ 26613 h 1041187"/>
                <a:gd name="connsiteX12" fmla="*/ 382569 w 1798538"/>
                <a:gd name="connsiteY12" fmla="*/ 1650 h 1041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8538" h="1041187">
                  <a:moveTo>
                    <a:pt x="382569" y="1650"/>
                  </a:moveTo>
                  <a:cubicBezTo>
                    <a:pt x="819625" y="-14895"/>
                    <a:pt x="1257073" y="93209"/>
                    <a:pt x="1643838" y="316249"/>
                  </a:cubicBezTo>
                  <a:lnTo>
                    <a:pt x="1798538" y="417435"/>
                  </a:lnTo>
                  <a:lnTo>
                    <a:pt x="1798538" y="564210"/>
                  </a:lnTo>
                  <a:lnTo>
                    <a:pt x="1461932" y="1041187"/>
                  </a:lnTo>
                  <a:lnTo>
                    <a:pt x="1249825" y="1041187"/>
                  </a:lnTo>
                  <a:lnTo>
                    <a:pt x="1178456" y="998110"/>
                  </a:lnTo>
                  <a:cubicBezTo>
                    <a:pt x="885692" y="839910"/>
                    <a:pt x="547049" y="782781"/>
                    <a:pt x="219569" y="844685"/>
                  </a:cubicBezTo>
                  <a:lnTo>
                    <a:pt x="87485" y="876755"/>
                  </a:lnTo>
                  <a:lnTo>
                    <a:pt x="0" y="568987"/>
                  </a:lnTo>
                  <a:lnTo>
                    <a:pt x="0" y="48754"/>
                  </a:lnTo>
                  <a:lnTo>
                    <a:pt x="120791" y="26613"/>
                  </a:lnTo>
                  <a:cubicBezTo>
                    <a:pt x="207763" y="13254"/>
                    <a:pt x="295158" y="4959"/>
                    <a:pt x="382569" y="1650"/>
                  </a:cubicBezTo>
                  <a:close/>
                </a:path>
              </a:pathLst>
            </a:custGeom>
            <a:solidFill>
              <a:schemeClr val="bg1">
                <a:lumMod val="85000"/>
              </a:schemeClr>
            </a:solidFill>
          </p:spPr>
        </p:pic>
        <p:pic>
          <p:nvPicPr>
            <p:cNvPr id="22" name="Picture 21">
              <a:extLst>
                <a:ext uri="{FF2B5EF4-FFF2-40B4-BE49-F238E27FC236}">
                  <a16:creationId xmlns:a16="http://schemas.microsoft.com/office/drawing/2014/main" xmlns="" id="{7237722E-DC3E-DF91-3F83-FF7C4BE9EA1C}"/>
                </a:ext>
              </a:extLst>
            </p:cNvPr>
            <p:cNvPicPr>
              <a:picLocks noChangeAspect="1"/>
            </p:cNvPicPr>
            <p:nvPr/>
          </p:nvPicPr>
          <p:blipFill>
            <a:blip r:embed="rId3"/>
            <a:srcRect t="8020" r="46" b="2229"/>
            <a:stretch>
              <a:fillRect/>
            </a:stretch>
          </p:blipFill>
          <p:spPr>
            <a:xfrm rot="18971669">
              <a:off x="-1912208" y="1216986"/>
              <a:ext cx="1987467" cy="1015499"/>
            </a:xfrm>
            <a:custGeom>
              <a:avLst/>
              <a:gdLst>
                <a:gd name="connsiteX0" fmla="*/ 1987467 w 1987467"/>
                <a:gd name="connsiteY0" fmla="*/ 286441 h 1015499"/>
                <a:gd name="connsiteX1" fmla="*/ 1608275 w 1987467"/>
                <a:gd name="connsiteY1" fmla="*/ 1015499 h 1015499"/>
                <a:gd name="connsiteX2" fmla="*/ 1601667 w 1987467"/>
                <a:gd name="connsiteY2" fmla="*/ 1011590 h 1015499"/>
                <a:gd name="connsiteX3" fmla="*/ 1328168 w 1987467"/>
                <a:gd name="connsiteY3" fmla="*/ 902446 h 1015499"/>
                <a:gd name="connsiteX4" fmla="*/ 352899 w 1987467"/>
                <a:gd name="connsiteY4" fmla="*/ 980762 h 1015499"/>
                <a:gd name="connsiteX5" fmla="*/ 306462 w 1987467"/>
                <a:gd name="connsiteY5" fmla="*/ 1005205 h 1015499"/>
                <a:gd name="connsiteX6" fmla="*/ 0 w 1987467"/>
                <a:gd name="connsiteY6" fmla="*/ 274443 h 1015499"/>
                <a:gd name="connsiteX7" fmla="*/ 0 w 1987467"/>
                <a:gd name="connsiteY7" fmla="*/ 179856 h 1015499"/>
                <a:gd name="connsiteX8" fmla="*/ 213936 w 1987467"/>
                <a:gd name="connsiteY8" fmla="*/ 100225 h 1015499"/>
                <a:gd name="connsiteX9" fmla="*/ 1987467 w 1987467"/>
                <a:gd name="connsiteY9" fmla="*/ 286441 h 101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7467" h="1015499">
                  <a:moveTo>
                    <a:pt x="1987467" y="286441"/>
                  </a:moveTo>
                  <a:lnTo>
                    <a:pt x="1608275" y="1015499"/>
                  </a:lnTo>
                  <a:lnTo>
                    <a:pt x="1601667" y="1011590"/>
                  </a:lnTo>
                  <a:cubicBezTo>
                    <a:pt x="1515914" y="966565"/>
                    <a:pt x="1424522" y="929773"/>
                    <a:pt x="1328168" y="902446"/>
                  </a:cubicBezTo>
                  <a:cubicBezTo>
                    <a:pt x="990935" y="806803"/>
                    <a:pt x="648806" y="842962"/>
                    <a:pt x="352899" y="980762"/>
                  </a:cubicBezTo>
                  <a:lnTo>
                    <a:pt x="306462" y="1005205"/>
                  </a:lnTo>
                  <a:lnTo>
                    <a:pt x="0" y="274443"/>
                  </a:lnTo>
                  <a:lnTo>
                    <a:pt x="0" y="179856"/>
                  </a:lnTo>
                  <a:lnTo>
                    <a:pt x="213936" y="100225"/>
                  </a:lnTo>
                  <a:cubicBezTo>
                    <a:pt x="801392" y="-80359"/>
                    <a:pt x="1439608" y="-16103"/>
                    <a:pt x="1987467" y="286441"/>
                  </a:cubicBezTo>
                  <a:close/>
                </a:path>
              </a:pathLst>
            </a:custGeom>
          </p:spPr>
        </p:pic>
        <p:pic>
          <p:nvPicPr>
            <p:cNvPr id="23" name="Picture 22">
              <a:extLst>
                <a:ext uri="{FF2B5EF4-FFF2-40B4-BE49-F238E27FC236}">
                  <a16:creationId xmlns:a16="http://schemas.microsoft.com/office/drawing/2014/main" xmlns="" id="{FAA57C41-5D9C-37C8-941B-44F38FD365EC}"/>
                </a:ext>
              </a:extLst>
            </p:cNvPr>
            <p:cNvPicPr>
              <a:picLocks noChangeAspect="1"/>
            </p:cNvPicPr>
            <p:nvPr/>
          </p:nvPicPr>
          <p:blipFill>
            <a:blip r:embed="rId4" cstate="print"/>
            <a:srcRect t="6572" r="1633" b="1744"/>
            <a:stretch>
              <a:fillRect/>
            </a:stretch>
          </p:blipFill>
          <p:spPr>
            <a:xfrm rot="16200000">
              <a:off x="-2625549" y="2751607"/>
              <a:ext cx="2057764" cy="1074542"/>
            </a:xfrm>
            <a:custGeom>
              <a:avLst/>
              <a:gdLst>
                <a:gd name="connsiteX0" fmla="*/ 2057764 w 2057764"/>
                <a:gd name="connsiteY0" fmla="*/ 177634 h 980910"/>
                <a:gd name="connsiteX1" fmla="*/ 1720155 w 2057764"/>
                <a:gd name="connsiteY1" fmla="*/ 910822 h 980910"/>
                <a:gd name="connsiteX2" fmla="*/ 1624590 w 2057764"/>
                <a:gd name="connsiteY2" fmla="*/ 880511 h 980910"/>
                <a:gd name="connsiteX3" fmla="*/ 619413 w 2057764"/>
                <a:gd name="connsiteY3" fmla="*/ 927404 h 980910"/>
                <a:gd name="connsiteX4" fmla="*/ 506444 w 2057764"/>
                <a:gd name="connsiteY4" fmla="*/ 976237 h 980910"/>
                <a:gd name="connsiteX5" fmla="*/ 406385 w 2057764"/>
                <a:gd name="connsiteY5" fmla="*/ 980910 h 980910"/>
                <a:gd name="connsiteX6" fmla="*/ 0 w 2057764"/>
                <a:gd name="connsiteY6" fmla="*/ 305181 h 980910"/>
                <a:gd name="connsiteX7" fmla="*/ 0 w 2057764"/>
                <a:gd name="connsiteY7" fmla="*/ 247618 h 980910"/>
                <a:gd name="connsiteX8" fmla="*/ 218552 w 2057764"/>
                <a:gd name="connsiteY8" fmla="*/ 154771 h 980910"/>
                <a:gd name="connsiteX9" fmla="*/ 2057764 w 2057764"/>
                <a:gd name="connsiteY9" fmla="*/ 177634 h 980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7764" h="980910">
                  <a:moveTo>
                    <a:pt x="2057764" y="177634"/>
                  </a:moveTo>
                  <a:lnTo>
                    <a:pt x="1720155" y="910822"/>
                  </a:lnTo>
                  <a:lnTo>
                    <a:pt x="1624590" y="880511"/>
                  </a:lnTo>
                  <a:cubicBezTo>
                    <a:pt x="1301726" y="793480"/>
                    <a:pt x="947137" y="803846"/>
                    <a:pt x="619413" y="927404"/>
                  </a:cubicBezTo>
                  <a:lnTo>
                    <a:pt x="506444" y="976237"/>
                  </a:lnTo>
                  <a:lnTo>
                    <a:pt x="406385" y="980910"/>
                  </a:lnTo>
                  <a:lnTo>
                    <a:pt x="0" y="305181"/>
                  </a:lnTo>
                  <a:lnTo>
                    <a:pt x="0" y="247618"/>
                  </a:lnTo>
                  <a:lnTo>
                    <a:pt x="218552" y="154771"/>
                  </a:lnTo>
                  <a:cubicBezTo>
                    <a:pt x="804624" y="-58029"/>
                    <a:pt x="1466213" y="-52309"/>
                    <a:pt x="2057764" y="177634"/>
                  </a:cubicBezTo>
                  <a:close/>
                </a:path>
              </a:pathLst>
            </a:custGeom>
          </p:spPr>
        </p:pic>
        <p:pic>
          <p:nvPicPr>
            <p:cNvPr id="24" name="Picture 23">
              <a:extLst>
                <a:ext uri="{FF2B5EF4-FFF2-40B4-BE49-F238E27FC236}">
                  <a16:creationId xmlns:a16="http://schemas.microsoft.com/office/drawing/2014/main" xmlns="" id="{DCF4651F-0483-3DD6-13E8-757C7F77DC19}"/>
                </a:ext>
              </a:extLst>
            </p:cNvPr>
            <p:cNvPicPr>
              <a:picLocks noChangeAspect="1"/>
            </p:cNvPicPr>
            <p:nvPr/>
          </p:nvPicPr>
          <p:blipFill>
            <a:blip r:embed="rId5" cstate="print"/>
            <a:srcRect l="4017" t="1944" r="5969" b="13242"/>
            <a:stretch>
              <a:fillRect/>
            </a:stretch>
          </p:blipFill>
          <p:spPr>
            <a:xfrm rot="1720589">
              <a:off x="-1833639" y="4199793"/>
              <a:ext cx="2046893" cy="1173802"/>
            </a:xfrm>
            <a:custGeom>
              <a:avLst/>
              <a:gdLst>
                <a:gd name="connsiteX0" fmla="*/ 503746 w 2046893"/>
                <a:gd name="connsiteY0" fmla="*/ 0 h 1173802"/>
                <a:gd name="connsiteX1" fmla="*/ 582813 w 2046893"/>
                <a:gd name="connsiteY1" fmla="*/ 45852 h 1173802"/>
                <a:gd name="connsiteX2" fmla="*/ 1705819 w 2046893"/>
                <a:gd name="connsiteY2" fmla="*/ 153633 h 1173802"/>
                <a:gd name="connsiteX3" fmla="*/ 1727703 w 2046893"/>
                <a:gd name="connsiteY3" fmla="*/ 145900 h 1173802"/>
                <a:gd name="connsiteX4" fmla="*/ 2046893 w 2046893"/>
                <a:gd name="connsiteY4" fmla="*/ 1059638 h 1173802"/>
                <a:gd name="connsiteX5" fmla="*/ 0 w 2046893"/>
                <a:gd name="connsiteY5" fmla="*/ 782289 h 1173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6893" h="1173802">
                  <a:moveTo>
                    <a:pt x="503746" y="0"/>
                  </a:moveTo>
                  <a:lnTo>
                    <a:pt x="582813" y="45852"/>
                  </a:lnTo>
                  <a:cubicBezTo>
                    <a:pt x="942381" y="231410"/>
                    <a:pt x="1345906" y="261558"/>
                    <a:pt x="1705819" y="153633"/>
                  </a:cubicBezTo>
                  <a:lnTo>
                    <a:pt x="1727703" y="145900"/>
                  </a:lnTo>
                  <a:lnTo>
                    <a:pt x="2046893" y="1059638"/>
                  </a:lnTo>
                  <a:cubicBezTo>
                    <a:pt x="1364855" y="1280052"/>
                    <a:pt x="611469" y="1177970"/>
                    <a:pt x="0" y="782289"/>
                  </a:cubicBezTo>
                  <a:close/>
                </a:path>
              </a:pathLst>
            </a:custGeom>
          </p:spPr>
        </p:pic>
        <p:pic>
          <p:nvPicPr>
            <p:cNvPr id="25" name="Picture 24">
              <a:extLst>
                <a:ext uri="{FF2B5EF4-FFF2-40B4-BE49-F238E27FC236}">
                  <a16:creationId xmlns:a16="http://schemas.microsoft.com/office/drawing/2014/main" xmlns="" id="{5FB18627-9E0D-2C64-AFEF-199F63FA7AE4}"/>
                </a:ext>
              </a:extLst>
            </p:cNvPr>
            <p:cNvPicPr>
              <a:picLocks noChangeAspect="1"/>
            </p:cNvPicPr>
            <p:nvPr/>
          </p:nvPicPr>
          <p:blipFill rotWithShape="1">
            <a:blip r:embed="rId6" cstate="print"/>
            <a:srcRect l="4502" t="1551" r="5176" b="16472"/>
            <a:stretch/>
          </p:blipFill>
          <p:spPr>
            <a:xfrm rot="20492625">
              <a:off x="-32165" y="4544292"/>
              <a:ext cx="1915413" cy="1167341"/>
            </a:xfrm>
            <a:custGeom>
              <a:avLst/>
              <a:gdLst>
                <a:gd name="connsiteX0" fmla="*/ 1459031 w 1819002"/>
                <a:gd name="connsiteY0" fmla="*/ 86299 h 1148864"/>
                <a:gd name="connsiteX1" fmla="*/ 1819002 w 1819002"/>
                <a:gd name="connsiteY1" fmla="*/ 960669 h 1148864"/>
                <a:gd name="connsiteX2" fmla="*/ 35178 w 1819002"/>
                <a:gd name="connsiteY2" fmla="*/ 973603 h 1148864"/>
                <a:gd name="connsiteX3" fmla="*/ 0 w 1819002"/>
                <a:gd name="connsiteY3" fmla="*/ 957780 h 1148864"/>
                <a:gd name="connsiteX4" fmla="*/ 0 w 1819002"/>
                <a:gd name="connsiteY4" fmla="*/ 472626 h 1148864"/>
                <a:gd name="connsiteX5" fmla="*/ 250589 w 1819002"/>
                <a:gd name="connsiteY5" fmla="*/ 0 h 1148864"/>
                <a:gd name="connsiteX6" fmla="*/ 354494 w 1819002"/>
                <a:gd name="connsiteY6" fmla="*/ 54332 h 1148864"/>
                <a:gd name="connsiteX7" fmla="*/ 1195116 w 1819002"/>
                <a:gd name="connsiteY7" fmla="*/ 161950 h 1148864"/>
                <a:gd name="connsiteX8" fmla="*/ 1339572 w 1819002"/>
                <a:gd name="connsiteY8" fmla="*/ 127935 h 1148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002" h="1148864">
                  <a:moveTo>
                    <a:pt x="1459031" y="86299"/>
                  </a:moveTo>
                  <a:lnTo>
                    <a:pt x="1819002" y="960669"/>
                  </a:lnTo>
                  <a:cubicBezTo>
                    <a:pt x="1246415" y="1208427"/>
                    <a:pt x="604738" y="1210340"/>
                    <a:pt x="35178" y="973603"/>
                  </a:cubicBezTo>
                  <a:lnTo>
                    <a:pt x="0" y="957780"/>
                  </a:lnTo>
                  <a:lnTo>
                    <a:pt x="0" y="472626"/>
                  </a:lnTo>
                  <a:lnTo>
                    <a:pt x="250589" y="0"/>
                  </a:lnTo>
                  <a:lnTo>
                    <a:pt x="354494" y="54332"/>
                  </a:lnTo>
                  <a:cubicBezTo>
                    <a:pt x="609497" y="172209"/>
                    <a:pt x="899840" y="215423"/>
                    <a:pt x="1195116" y="161950"/>
                  </a:cubicBezTo>
                  <a:cubicBezTo>
                    <a:pt x="1244329" y="153039"/>
                    <a:pt x="1292513" y="141652"/>
                    <a:pt x="1339572" y="127935"/>
                  </a:cubicBezTo>
                  <a:close/>
                </a:path>
              </a:pathLst>
            </a:custGeom>
          </p:spPr>
        </p:pic>
        <p:pic>
          <p:nvPicPr>
            <p:cNvPr id="26" name="Picture 25">
              <a:extLst>
                <a:ext uri="{FF2B5EF4-FFF2-40B4-BE49-F238E27FC236}">
                  <a16:creationId xmlns:a16="http://schemas.microsoft.com/office/drawing/2014/main" xmlns="" id="{B81D437F-637A-5E47-8753-8570A6387FF6}"/>
                </a:ext>
              </a:extLst>
            </p:cNvPr>
            <p:cNvPicPr>
              <a:picLocks noChangeAspect="1"/>
            </p:cNvPicPr>
            <p:nvPr/>
          </p:nvPicPr>
          <p:blipFill>
            <a:blip r:embed="rId7" cstate="print"/>
            <a:srcRect l="381" t="5216"/>
            <a:stretch>
              <a:fillRect/>
            </a:stretch>
          </p:blipFill>
          <p:spPr>
            <a:xfrm rot="7405587">
              <a:off x="1230262" y="3414598"/>
              <a:ext cx="1937879" cy="1251814"/>
            </a:xfrm>
            <a:custGeom>
              <a:avLst/>
              <a:gdLst>
                <a:gd name="connsiteX0" fmla="*/ 0 w 1952610"/>
                <a:gd name="connsiteY0" fmla="*/ 445738 h 1161562"/>
                <a:gd name="connsiteX1" fmla="*/ 1718683 w 1952610"/>
                <a:gd name="connsiteY1" fmla="*/ 32997 h 1161562"/>
                <a:gd name="connsiteX2" fmla="*/ 1952610 w 1952610"/>
                <a:gd name="connsiteY2" fmla="*/ 87545 h 1161562"/>
                <a:gd name="connsiteX3" fmla="*/ 1952610 w 1952610"/>
                <a:gd name="connsiteY3" fmla="*/ 190185 h 1161562"/>
                <a:gd name="connsiteX4" fmla="*/ 1746709 w 1952610"/>
                <a:gd name="connsiteY4" fmla="*/ 1010279 h 1161562"/>
                <a:gd name="connsiteX5" fmla="*/ 1728533 w 1952610"/>
                <a:gd name="connsiteY5" fmla="*/ 1003448 h 1161562"/>
                <a:gd name="connsiteX6" fmla="*/ 659793 w 1952610"/>
                <a:gd name="connsiteY6" fmla="*/ 1097827 h 1161562"/>
                <a:gd name="connsiteX7" fmla="*/ 553828 w 1952610"/>
                <a:gd name="connsiteY7" fmla="*/ 1161562 h 1161562"/>
                <a:gd name="connsiteX8" fmla="*/ 509578 w 1952610"/>
                <a:gd name="connsiteY8" fmla="*/ 1161562 h 116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2610" h="1161562">
                  <a:moveTo>
                    <a:pt x="0" y="445738"/>
                  </a:moveTo>
                  <a:cubicBezTo>
                    <a:pt x="494304" y="74190"/>
                    <a:pt x="1113196" y="-71593"/>
                    <a:pt x="1718683" y="32997"/>
                  </a:cubicBezTo>
                  <a:lnTo>
                    <a:pt x="1952610" y="87545"/>
                  </a:lnTo>
                  <a:lnTo>
                    <a:pt x="1952610" y="190185"/>
                  </a:lnTo>
                  <a:lnTo>
                    <a:pt x="1746709" y="1010279"/>
                  </a:lnTo>
                  <a:lnTo>
                    <a:pt x="1728533" y="1003448"/>
                  </a:lnTo>
                  <a:cubicBezTo>
                    <a:pt x="1365476" y="887967"/>
                    <a:pt x="982671" y="927593"/>
                    <a:pt x="659793" y="1097827"/>
                  </a:cubicBezTo>
                  <a:lnTo>
                    <a:pt x="553828" y="1161562"/>
                  </a:lnTo>
                  <a:lnTo>
                    <a:pt x="509578" y="1161562"/>
                  </a:lnTo>
                  <a:close/>
                </a:path>
              </a:pathLst>
            </a:custGeom>
          </p:spPr>
        </p:pic>
        <p:pic>
          <p:nvPicPr>
            <p:cNvPr id="27" name="Picture 26" descr="A picture containing text, clipart&#10;&#10;Description automatically generated">
              <a:extLst>
                <a:ext uri="{FF2B5EF4-FFF2-40B4-BE49-F238E27FC236}">
                  <a16:creationId xmlns:a16="http://schemas.microsoft.com/office/drawing/2014/main" xmlns="" id="{B32D6B60-6B0A-BB8A-E7F7-80CA6E1A3A6F}"/>
                </a:ext>
              </a:extLst>
            </p:cNvPr>
            <p:cNvPicPr>
              <a:picLocks noChangeAspect="1"/>
            </p:cNvPicPr>
            <p:nvPr/>
          </p:nvPicPr>
          <p:blipFill rotWithShape="1">
            <a:blip r:embed="rId8">
              <a:extLst>
                <a:ext uri="{28A0092B-C50C-407E-A947-70E740481C1C}">
                  <a14:useLocalDpi xmlns:a14="http://schemas.microsoft.com/office/drawing/2010/main" xmlns="" val="0"/>
                </a:ext>
              </a:extLst>
            </a:blip>
            <a:srcRect l="5940" t="9612" r="7508" b="17091"/>
            <a:stretch/>
          </p:blipFill>
          <p:spPr>
            <a:xfrm rot="14568023">
              <a:off x="1018792" y="1896970"/>
              <a:ext cx="2069669" cy="950108"/>
            </a:xfrm>
            <a:custGeom>
              <a:avLst/>
              <a:gdLst>
                <a:gd name="connsiteX0" fmla="*/ 330529 w 1852587"/>
                <a:gd name="connsiteY0" fmla="*/ 0 h 943508"/>
                <a:gd name="connsiteX1" fmla="*/ 446178 w 1852587"/>
                <a:gd name="connsiteY1" fmla="*/ 53469 h 943508"/>
                <a:gd name="connsiteX2" fmla="*/ 968599 w 1852587"/>
                <a:gd name="connsiteY2" fmla="*/ 148590 h 943508"/>
                <a:gd name="connsiteX3" fmla="*/ 1486253 w 1852587"/>
                <a:gd name="connsiteY3" fmla="*/ 30241 h 943508"/>
                <a:gd name="connsiteX4" fmla="*/ 1510667 w 1852587"/>
                <a:gd name="connsiteY4" fmla="*/ 17601 h 943508"/>
                <a:gd name="connsiteX5" fmla="*/ 1852587 w 1852587"/>
                <a:gd name="connsiteY5" fmla="*/ 705484 h 943508"/>
                <a:gd name="connsiteX6" fmla="*/ 0 w 1852587"/>
                <a:gd name="connsiteY6" fmla="*/ 746834 h 94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2587" h="943508">
                  <a:moveTo>
                    <a:pt x="330529" y="0"/>
                  </a:moveTo>
                  <a:lnTo>
                    <a:pt x="446178" y="53469"/>
                  </a:lnTo>
                  <a:cubicBezTo>
                    <a:pt x="607552" y="118629"/>
                    <a:pt x="784134" y="152710"/>
                    <a:pt x="968599" y="148590"/>
                  </a:cubicBezTo>
                  <a:cubicBezTo>
                    <a:pt x="1153065" y="144470"/>
                    <a:pt x="1327950" y="102540"/>
                    <a:pt x="1486253" y="30241"/>
                  </a:cubicBezTo>
                  <a:lnTo>
                    <a:pt x="1510667" y="17601"/>
                  </a:lnTo>
                  <a:lnTo>
                    <a:pt x="1852587" y="705484"/>
                  </a:lnTo>
                  <a:cubicBezTo>
                    <a:pt x="1273680" y="1007656"/>
                    <a:pt x="591814" y="1022876"/>
                    <a:pt x="0" y="746834"/>
                  </a:cubicBezTo>
                  <a:close/>
                </a:path>
              </a:pathLst>
            </a:custGeom>
          </p:spPr>
        </p:pic>
      </p:grpSp>
      <p:sp>
        <p:nvSpPr>
          <p:cNvPr id="9" name="TextBox 8">
            <a:extLst>
              <a:ext uri="{FF2B5EF4-FFF2-40B4-BE49-F238E27FC236}">
                <a16:creationId xmlns:a16="http://schemas.microsoft.com/office/drawing/2014/main" xmlns="" id="{B3E28301-D14E-0685-63A4-FEC87DA76DD2}"/>
              </a:ext>
            </a:extLst>
          </p:cNvPr>
          <p:cNvSpPr txBox="1"/>
          <p:nvPr/>
        </p:nvSpPr>
        <p:spPr>
          <a:xfrm>
            <a:off x="2888758" y="1240793"/>
            <a:ext cx="8903543" cy="5170646"/>
          </a:xfrm>
          <a:prstGeom prst="rect">
            <a:avLst/>
          </a:prstGeom>
          <a:noFill/>
        </p:spPr>
        <p:txBody>
          <a:bodyPr wrap="square" rtlCol="0">
            <a:spAutoFit/>
          </a:bodyPr>
          <a:lstStyle/>
          <a:p>
            <a:pPr marL="342900" indent="-342900">
              <a:buFont typeface="Arial" panose="020B0604020202020204" pitchFamily="34" charset="0"/>
              <a:buChar char="•"/>
            </a:pPr>
            <a:r>
              <a:rPr lang="en-US" sz="2200" dirty="0">
                <a:solidFill>
                  <a:schemeClr val="bg1"/>
                </a:solidFill>
                <a:latin typeface="Open Sans" panose="020B0606030504020204" pitchFamily="34" charset="0"/>
                <a:ea typeface="Open Sans" panose="020B0606030504020204" pitchFamily="34" charset="0"/>
                <a:cs typeface="Open Sans" panose="020B0606030504020204" pitchFamily="34" charset="0"/>
              </a:rPr>
              <a:t>Acknowledge that the current negative perception of rummy must be changed.</a:t>
            </a:r>
          </a:p>
          <a:p>
            <a:r>
              <a:rPr lang="en-US" sz="22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marL="342900" indent="-342900">
              <a:buFont typeface="Arial" panose="020B0604020202020204" pitchFamily="34" charset="0"/>
              <a:buChar char="•"/>
            </a:pPr>
            <a:r>
              <a:rPr lang="en-US" sz="2200" dirty="0">
                <a:solidFill>
                  <a:schemeClr val="bg1"/>
                </a:solidFill>
                <a:latin typeface="Open Sans" panose="020B0606030504020204" pitchFamily="34" charset="0"/>
                <a:ea typeface="Open Sans" panose="020B0606030504020204" pitchFamily="34" charset="0"/>
                <a:cs typeface="Open Sans" panose="020B0606030504020204" pitchFamily="34" charset="0"/>
              </a:rPr>
              <a:t> Plan to introduce new features and creative advertising strategies to attract players.</a:t>
            </a:r>
          </a:p>
          <a:p>
            <a:pPr marL="342900" indent="-342900">
              <a:buFont typeface="Arial" panose="020B0604020202020204" pitchFamily="34" charset="0"/>
              <a:buChar char="•"/>
            </a:pPr>
            <a:endParaRPr lang="en-US" sz="2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457200" indent="-457200">
              <a:buFont typeface="Arial" panose="020B0604020202020204" pitchFamily="34" charset="0"/>
              <a:buChar char="•"/>
            </a:pPr>
            <a:r>
              <a:rPr lang="en-US" sz="2200" dirty="0">
                <a:solidFill>
                  <a:schemeClr val="bg1"/>
                </a:solidFill>
                <a:latin typeface="Open Sans" panose="020B0606030504020204" pitchFamily="34" charset="0"/>
                <a:ea typeface="Open Sans" panose="020B0606030504020204" pitchFamily="34" charset="0"/>
                <a:cs typeface="Open Sans" panose="020B0606030504020204" pitchFamily="34" charset="0"/>
              </a:rPr>
              <a:t> Keep in mind that the implemented features and advertising strategies are based on a single day of research and may change in the future.</a:t>
            </a:r>
          </a:p>
          <a:p>
            <a:pPr marL="457200" indent="-457200">
              <a:buFont typeface="Arial" panose="020B0604020202020204" pitchFamily="34" charset="0"/>
              <a:buChar char="•"/>
            </a:pPr>
            <a:endParaRPr lang="en-US" sz="2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342900" indent="-342900">
              <a:buFont typeface="Arial" panose="020B0604020202020204" pitchFamily="34" charset="0"/>
              <a:buChar char="•"/>
            </a:pPr>
            <a:r>
              <a:rPr lang="en-US" sz="2200" dirty="0">
                <a:solidFill>
                  <a:schemeClr val="bg1"/>
                </a:solidFill>
                <a:latin typeface="Open Sans" panose="020B0606030504020204" pitchFamily="34" charset="0"/>
                <a:ea typeface="Open Sans" panose="020B0606030504020204" pitchFamily="34" charset="0"/>
                <a:cs typeface="Open Sans" panose="020B0606030504020204" pitchFamily="34" charset="0"/>
              </a:rPr>
              <a:t> Recognize that marketing the current game features alone may not be effective in attracting players. </a:t>
            </a:r>
          </a:p>
          <a:p>
            <a:pPr marL="342900" indent="-342900">
              <a:buFont typeface="Arial" panose="020B0604020202020204" pitchFamily="34" charset="0"/>
              <a:buChar char="•"/>
            </a:pPr>
            <a:endParaRPr lang="en-US" sz="2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342900" indent="-342900">
              <a:buFont typeface="Arial" panose="020B0604020202020204" pitchFamily="34" charset="0"/>
              <a:buChar char="•"/>
            </a:pPr>
            <a:r>
              <a:rPr lang="en-US" sz="2200" dirty="0">
                <a:solidFill>
                  <a:schemeClr val="bg1"/>
                </a:solidFill>
                <a:latin typeface="Open Sans" panose="020B0606030504020204" pitchFamily="34" charset="0"/>
                <a:ea typeface="Open Sans" panose="020B0606030504020204" pitchFamily="34" charset="0"/>
                <a:cs typeface="Open Sans" panose="020B0606030504020204" pitchFamily="34" charset="0"/>
              </a:rPr>
              <a:t>Strive to add new and innovative features to the game to increase player engagement.</a:t>
            </a:r>
            <a:endParaRPr lang="en-IN" sz="2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xmlns="" val="1180285431"/>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500"/>
                                        <p:tgtEl>
                                          <p:spTgt spid="5"/>
                                        </p:tgtEl>
                                      </p:cBhvr>
                                    </p:animEffect>
                                  </p:childTnLst>
                                </p:cTn>
                              </p:par>
                              <p:par>
                                <p:cTn id="12" presetID="2" presetClass="entr" presetSubtype="4" fill="hold" nodeType="withEffect">
                                  <p:stCondLst>
                                    <p:cond delay="250"/>
                                  </p:stCondLst>
                                  <p:childTnLst>
                                    <p:set>
                                      <p:cBhvr>
                                        <p:cTn id="13" dur="1" fill="hold">
                                          <p:stCondLst>
                                            <p:cond delay="0"/>
                                          </p:stCondLst>
                                        </p:cTn>
                                        <p:tgtEl>
                                          <p:spTgt spid="20"/>
                                        </p:tgtEl>
                                        <p:attrNameLst>
                                          <p:attrName>style.visibility</p:attrName>
                                        </p:attrNameLst>
                                      </p:cBhvr>
                                      <p:to>
                                        <p:strVal val="visible"/>
                                      </p:to>
                                    </p:set>
                                    <p:anim calcmode="lin" valueType="num">
                                      <p:cBhvr additive="base">
                                        <p:cTn id="14" dur="500" fill="hold"/>
                                        <p:tgtEl>
                                          <p:spTgt spid="20"/>
                                        </p:tgtEl>
                                        <p:attrNameLst>
                                          <p:attrName>ppt_x</p:attrName>
                                        </p:attrNameLst>
                                      </p:cBhvr>
                                      <p:tavLst>
                                        <p:tav tm="0">
                                          <p:val>
                                            <p:strVal val="#ppt_x"/>
                                          </p:val>
                                        </p:tav>
                                        <p:tav tm="100000">
                                          <p:val>
                                            <p:strVal val="#ppt_x"/>
                                          </p:val>
                                        </p:tav>
                                      </p:tavLst>
                                    </p:anim>
                                    <p:anim calcmode="lin" valueType="num">
                                      <p:cBhvr additive="base">
                                        <p:cTn id="15" dur="500" fill="hold"/>
                                        <p:tgtEl>
                                          <p:spTgt spid="20"/>
                                        </p:tgtEl>
                                        <p:attrNameLst>
                                          <p:attrName>ppt_y</p:attrName>
                                        </p:attrNameLst>
                                      </p:cBhvr>
                                      <p:tavLst>
                                        <p:tav tm="0">
                                          <p:val>
                                            <p:strVal val="1+#ppt_h/2"/>
                                          </p:val>
                                        </p:tav>
                                        <p:tav tm="100000">
                                          <p:val>
                                            <p:strVal val="#ppt_y"/>
                                          </p:val>
                                        </p:tav>
                                      </p:tavLst>
                                    </p:anim>
                                  </p:childTnLst>
                                </p:cTn>
                              </p:par>
                              <p:par>
                                <p:cTn id="16" presetID="22" presetClass="entr" presetSubtype="4" fill="hold" grpId="0" nodeType="withEffect">
                                  <p:stCondLst>
                                    <p:cond delay="25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1B2AE3C2-5C73-2230-79AD-A6B3DA8844F1}"/>
              </a:ext>
            </a:extLst>
          </p:cNvPr>
          <p:cNvPicPr>
            <a:picLocks noChangeAspect="1"/>
          </p:cNvPicPr>
          <p:nvPr/>
        </p:nvPicPr>
        <p:blipFill>
          <a:blip r:embed="rId3">
            <a:extLst>
              <a:ext uri="{BEBA8EAE-BF5A-486C-A8C5-ECC9F3942E4B}">
                <a14:imgProps xmlns:a14="http://schemas.microsoft.com/office/drawing/2010/main" xmlns="">
                  <a14:imgLayer r:embed="rId4">
                    <a14:imgEffect>
                      <a14:brightnessContrast bright="-88000" contrast="-12000"/>
                    </a14:imgEffect>
                  </a14:imgLayer>
                </a14:imgProps>
              </a:ext>
            </a:extLst>
          </a:blip>
          <a:stretch>
            <a:fillRect/>
          </a:stretch>
        </p:blipFill>
        <p:spPr>
          <a:xfrm>
            <a:off x="0" y="0"/>
            <a:ext cx="12192000" cy="6858000"/>
          </a:xfrm>
          <a:prstGeom prst="rect">
            <a:avLst/>
          </a:prstGeom>
          <a:effectLst>
            <a:outerShdw blurRad="50800" dist="50800" dir="5400000" algn="ctr" rotWithShape="0">
              <a:srgbClr val="000000">
                <a:alpha val="66000"/>
              </a:srgbClr>
            </a:outerShdw>
          </a:effectLst>
        </p:spPr>
      </p:pic>
      <p:sp useBgFill="1">
        <p:nvSpPr>
          <p:cNvPr id="19" name="Rectangle: Rounded Corners 18">
            <a:extLst>
              <a:ext uri="{FF2B5EF4-FFF2-40B4-BE49-F238E27FC236}">
                <a16:creationId xmlns:a16="http://schemas.microsoft.com/office/drawing/2014/main" xmlns="" id="{DB2275C8-5210-EFCB-389D-589290109515}"/>
              </a:ext>
            </a:extLst>
          </p:cNvPr>
          <p:cNvSpPr/>
          <p:nvPr/>
        </p:nvSpPr>
        <p:spPr>
          <a:xfrm rot="1754223">
            <a:off x="1477419" y="2903907"/>
            <a:ext cx="859586" cy="4250911"/>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20" name="Rectangle: Rounded Corners 19">
            <a:extLst>
              <a:ext uri="{FF2B5EF4-FFF2-40B4-BE49-F238E27FC236}">
                <a16:creationId xmlns:a16="http://schemas.microsoft.com/office/drawing/2014/main" xmlns="" id="{38FC3015-9C73-8231-73BE-B75CE9A0B894}"/>
              </a:ext>
            </a:extLst>
          </p:cNvPr>
          <p:cNvSpPr/>
          <p:nvPr/>
        </p:nvSpPr>
        <p:spPr>
          <a:xfrm rot="1741807">
            <a:off x="1115296" y="1644894"/>
            <a:ext cx="856943" cy="411166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21" name="Rectangle: Rounded Corners 20">
            <a:extLst>
              <a:ext uri="{FF2B5EF4-FFF2-40B4-BE49-F238E27FC236}">
                <a16:creationId xmlns:a16="http://schemas.microsoft.com/office/drawing/2014/main" xmlns="" id="{C01E5975-05D4-D5EC-2E4F-06DF9A2AF8B3}"/>
              </a:ext>
            </a:extLst>
          </p:cNvPr>
          <p:cNvSpPr/>
          <p:nvPr/>
        </p:nvSpPr>
        <p:spPr>
          <a:xfrm rot="1794831">
            <a:off x="9572409" y="1085922"/>
            <a:ext cx="696767" cy="422654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22" name="Rectangle: Rounded Corners 21">
            <a:extLst>
              <a:ext uri="{FF2B5EF4-FFF2-40B4-BE49-F238E27FC236}">
                <a16:creationId xmlns:a16="http://schemas.microsoft.com/office/drawing/2014/main" xmlns="" id="{7D051DAE-AFA9-5933-E553-12F40CC8AC92}"/>
              </a:ext>
            </a:extLst>
          </p:cNvPr>
          <p:cNvSpPr/>
          <p:nvPr/>
        </p:nvSpPr>
        <p:spPr>
          <a:xfrm rot="1794831">
            <a:off x="9969887" y="2039154"/>
            <a:ext cx="729411" cy="4207761"/>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23" name="Rectangle: Rounded Corners 22">
            <a:extLst>
              <a:ext uri="{FF2B5EF4-FFF2-40B4-BE49-F238E27FC236}">
                <a16:creationId xmlns:a16="http://schemas.microsoft.com/office/drawing/2014/main" xmlns="" id="{8E6EA452-6984-7118-622E-4F34FA5FDC07}"/>
              </a:ext>
            </a:extLst>
          </p:cNvPr>
          <p:cNvSpPr/>
          <p:nvPr/>
        </p:nvSpPr>
        <p:spPr>
          <a:xfrm rot="1794831">
            <a:off x="10385752" y="3010756"/>
            <a:ext cx="825907" cy="415224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18" name="Rectangle: Rounded Corners 17">
            <a:extLst>
              <a:ext uri="{FF2B5EF4-FFF2-40B4-BE49-F238E27FC236}">
                <a16:creationId xmlns:a16="http://schemas.microsoft.com/office/drawing/2014/main" xmlns="" id="{13DEF5C8-F732-B1F1-071E-D08823ED8876}"/>
              </a:ext>
            </a:extLst>
          </p:cNvPr>
          <p:cNvSpPr/>
          <p:nvPr/>
        </p:nvSpPr>
        <p:spPr>
          <a:xfrm rot="1794831">
            <a:off x="791320" y="226805"/>
            <a:ext cx="802634" cy="416563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TextBox 36">
            <a:extLst>
              <a:ext uri="{FF2B5EF4-FFF2-40B4-BE49-F238E27FC236}">
                <a16:creationId xmlns:a16="http://schemas.microsoft.com/office/drawing/2014/main" xmlns="" id="{D0610A50-6C36-DBA2-C15C-88544C5C21C3}"/>
              </a:ext>
            </a:extLst>
          </p:cNvPr>
          <p:cNvSpPr txBox="1"/>
          <p:nvPr/>
        </p:nvSpPr>
        <p:spPr>
          <a:xfrm>
            <a:off x="4307305" y="0"/>
            <a:ext cx="6248399" cy="830997"/>
          </a:xfrm>
          <a:prstGeom prst="rect">
            <a:avLst/>
          </a:prstGeom>
          <a:noFill/>
        </p:spPr>
        <p:txBody>
          <a:bodyPr wrap="square" rtlCol="0">
            <a:spAutoFit/>
          </a:bodyPr>
          <a:lstStyle/>
          <a:p>
            <a:r>
              <a:rPr lang="en-US" sz="4800" b="1" u="sng" dirty="0">
                <a:solidFill>
                  <a:schemeClr val="bg1"/>
                </a:solidFill>
              </a:rPr>
              <a:t>2.3.ADVERTISEMENT </a:t>
            </a:r>
            <a:endParaRPr lang="en-IN" sz="4800" b="1" u="sng" dirty="0">
              <a:solidFill>
                <a:schemeClr val="bg1"/>
              </a:solidFill>
            </a:endParaRPr>
          </a:p>
        </p:txBody>
      </p:sp>
      <p:sp>
        <p:nvSpPr>
          <p:cNvPr id="39" name="TextBox 38">
            <a:extLst>
              <a:ext uri="{FF2B5EF4-FFF2-40B4-BE49-F238E27FC236}">
                <a16:creationId xmlns:a16="http://schemas.microsoft.com/office/drawing/2014/main" xmlns="" id="{DFC46291-57D8-F505-00B4-D049D75838F7}"/>
              </a:ext>
            </a:extLst>
          </p:cNvPr>
          <p:cNvSpPr txBox="1"/>
          <p:nvPr/>
        </p:nvSpPr>
        <p:spPr>
          <a:xfrm>
            <a:off x="3025846" y="930525"/>
            <a:ext cx="7886638" cy="1477328"/>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bg1"/>
                </a:solidFill>
              </a:rPr>
              <a:t>Instead of solely highlighting the prize amount, we will promote the reality that playing our game allows players to spend time with family without getting addicted. </a:t>
            </a:r>
          </a:p>
          <a:p>
            <a:r>
              <a:rPr lang="en-US" b="1" dirty="0">
                <a:solidFill>
                  <a:schemeClr val="bg1"/>
                </a:solidFill>
              </a:rPr>
              <a:t/>
            </a:r>
            <a:br>
              <a:rPr lang="en-US" b="1" dirty="0">
                <a:solidFill>
                  <a:schemeClr val="bg1"/>
                </a:solidFill>
              </a:rPr>
            </a:br>
            <a:endParaRPr lang="en-IN" b="1" dirty="0">
              <a:solidFill>
                <a:schemeClr val="bg1"/>
              </a:solidFill>
            </a:endParaRPr>
          </a:p>
        </p:txBody>
      </p:sp>
      <p:sp>
        <p:nvSpPr>
          <p:cNvPr id="40" name="TextBox 39">
            <a:extLst>
              <a:ext uri="{FF2B5EF4-FFF2-40B4-BE49-F238E27FC236}">
                <a16:creationId xmlns:a16="http://schemas.microsoft.com/office/drawing/2014/main" xmlns="" id="{A6A7DF29-BD60-7C7C-AA24-7856EE10AAD6}"/>
              </a:ext>
            </a:extLst>
          </p:cNvPr>
          <p:cNvSpPr txBox="1"/>
          <p:nvPr/>
        </p:nvSpPr>
        <p:spPr>
          <a:xfrm>
            <a:off x="5340705" y="5538518"/>
            <a:ext cx="3121752" cy="646331"/>
          </a:xfrm>
          <a:prstGeom prst="rect">
            <a:avLst/>
          </a:prstGeom>
          <a:noFill/>
        </p:spPr>
        <p:txBody>
          <a:bodyPr wrap="none" rtlCol="0">
            <a:spAutoFit/>
          </a:bodyPr>
          <a:lstStyle/>
          <a:p>
            <a:r>
              <a:rPr lang="en-IN" dirty="0">
                <a:hlinkClick r:id="rId5"/>
              </a:rPr>
              <a:t>https://youtu.be/DO-rtSPgXMY</a:t>
            </a:r>
            <a:r>
              <a:rPr lang="en-IN" dirty="0"/>
              <a:t/>
            </a:r>
            <a:br>
              <a:rPr lang="en-IN" dirty="0"/>
            </a:br>
            <a:r>
              <a:rPr lang="en-IN" dirty="0">
                <a:hlinkClick r:id="rId6"/>
              </a:rPr>
              <a:t>https://youtu.be/ag2yEzKJk3c</a:t>
            </a:r>
            <a:endParaRPr lang="en-IN" dirty="0"/>
          </a:p>
        </p:txBody>
      </p:sp>
      <p:sp>
        <p:nvSpPr>
          <p:cNvPr id="43" name="TextBox 42">
            <a:extLst>
              <a:ext uri="{FF2B5EF4-FFF2-40B4-BE49-F238E27FC236}">
                <a16:creationId xmlns:a16="http://schemas.microsoft.com/office/drawing/2014/main" xmlns="" id="{9B3D7173-F0ED-0215-A504-787008F37CC2}"/>
              </a:ext>
            </a:extLst>
          </p:cNvPr>
          <p:cNvSpPr txBox="1"/>
          <p:nvPr/>
        </p:nvSpPr>
        <p:spPr>
          <a:xfrm>
            <a:off x="3211525" y="5024796"/>
            <a:ext cx="5267847"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bg1"/>
                </a:solidFill>
              </a:rPr>
              <a:t>We will implement contests as a way to encourage healthy competition and engagement among players. </a:t>
            </a:r>
          </a:p>
          <a:p>
            <a:endParaRPr lang="en-IN" dirty="0">
              <a:solidFill>
                <a:schemeClr val="bg1"/>
              </a:solidFill>
            </a:endParaRPr>
          </a:p>
        </p:txBody>
      </p:sp>
      <p:sp>
        <p:nvSpPr>
          <p:cNvPr id="44" name="TextBox 43">
            <a:extLst>
              <a:ext uri="{FF2B5EF4-FFF2-40B4-BE49-F238E27FC236}">
                <a16:creationId xmlns:a16="http://schemas.microsoft.com/office/drawing/2014/main" xmlns="" id="{2A111CF7-898D-FEDA-68D2-DC23A0ED68E0}"/>
              </a:ext>
            </a:extLst>
          </p:cNvPr>
          <p:cNvSpPr txBox="1"/>
          <p:nvPr/>
        </p:nvSpPr>
        <p:spPr>
          <a:xfrm>
            <a:off x="8277726" y="8999621"/>
            <a:ext cx="184731" cy="369332"/>
          </a:xfrm>
          <a:prstGeom prst="rect">
            <a:avLst/>
          </a:prstGeom>
          <a:noFill/>
        </p:spPr>
        <p:txBody>
          <a:bodyPr wrap="none" rtlCol="0">
            <a:spAutoFit/>
          </a:bodyPr>
          <a:lstStyle/>
          <a:p>
            <a:endParaRPr lang="en-IN" dirty="0"/>
          </a:p>
        </p:txBody>
      </p:sp>
      <p:sp>
        <p:nvSpPr>
          <p:cNvPr id="45" name="TextBox 44">
            <a:extLst>
              <a:ext uri="{FF2B5EF4-FFF2-40B4-BE49-F238E27FC236}">
                <a16:creationId xmlns:a16="http://schemas.microsoft.com/office/drawing/2014/main" xmlns="" id="{DC705AA3-D407-B2AD-91BB-06A512DC629B}"/>
              </a:ext>
            </a:extLst>
          </p:cNvPr>
          <p:cNvSpPr txBox="1"/>
          <p:nvPr/>
        </p:nvSpPr>
        <p:spPr>
          <a:xfrm>
            <a:off x="3322648" y="1878894"/>
            <a:ext cx="6085035" cy="923330"/>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bg1"/>
                </a:solidFill>
              </a:rPr>
              <a:t>New and innovative features will be added regularly to keep the game fresh and exciting.</a:t>
            </a:r>
          </a:p>
          <a:p>
            <a:endParaRPr lang="en-IN" b="1" u="sng" dirty="0">
              <a:solidFill>
                <a:schemeClr val="bg1"/>
              </a:solidFill>
            </a:endParaRPr>
          </a:p>
        </p:txBody>
      </p:sp>
      <p:sp>
        <p:nvSpPr>
          <p:cNvPr id="48" name="TextBox 47">
            <a:extLst>
              <a:ext uri="{FF2B5EF4-FFF2-40B4-BE49-F238E27FC236}">
                <a16:creationId xmlns:a16="http://schemas.microsoft.com/office/drawing/2014/main" xmlns="" id="{B756D91F-15DC-D3C0-1599-E7FCCD280D56}"/>
              </a:ext>
            </a:extLst>
          </p:cNvPr>
          <p:cNvSpPr txBox="1"/>
          <p:nvPr/>
        </p:nvSpPr>
        <p:spPr>
          <a:xfrm>
            <a:off x="1566525" y="6265401"/>
            <a:ext cx="6383604" cy="646331"/>
          </a:xfrm>
          <a:prstGeom prst="rect">
            <a:avLst/>
          </a:prstGeom>
          <a:noFill/>
        </p:spPr>
        <p:txBody>
          <a:bodyPr wrap="square" rtlCol="0">
            <a:spAutoFit/>
          </a:bodyPr>
          <a:lstStyle/>
          <a:p>
            <a:pPr marL="285750" indent="-285750">
              <a:buFont typeface="Wingdings" panose="05000000000000000000" pitchFamily="2" charset="2"/>
              <a:buChar char="§"/>
            </a:pPr>
            <a:r>
              <a:rPr lang="en-US" b="1" dirty="0">
                <a:solidFill>
                  <a:schemeClr val="bg1"/>
                </a:solidFill>
              </a:rPr>
              <a:t>Note - These are my personal opinions, and this advertisement could be explained further over a phone call.</a:t>
            </a:r>
            <a:endParaRPr lang="en-IN" b="1" dirty="0">
              <a:solidFill>
                <a:schemeClr val="bg1"/>
              </a:solidFill>
            </a:endParaRPr>
          </a:p>
        </p:txBody>
      </p:sp>
      <p:sp>
        <p:nvSpPr>
          <p:cNvPr id="50" name="TextBox 49">
            <a:extLst>
              <a:ext uri="{FF2B5EF4-FFF2-40B4-BE49-F238E27FC236}">
                <a16:creationId xmlns:a16="http://schemas.microsoft.com/office/drawing/2014/main" xmlns="" id="{C2AF0F7C-94FA-9B23-D46B-A7268E3733B0}"/>
              </a:ext>
            </a:extLst>
          </p:cNvPr>
          <p:cNvSpPr txBox="1"/>
          <p:nvPr/>
        </p:nvSpPr>
        <p:spPr>
          <a:xfrm>
            <a:off x="3211525" y="4061190"/>
            <a:ext cx="5670443" cy="923330"/>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bg1"/>
                </a:solidFill>
              </a:rPr>
              <a:t>Creative advertising strategies will be developed, focusing on the unique aspects of our game compared to other rummy games.</a:t>
            </a:r>
            <a:endParaRPr lang="en-IN" dirty="0"/>
          </a:p>
        </p:txBody>
      </p:sp>
      <p:sp>
        <p:nvSpPr>
          <p:cNvPr id="54" name="TextBox 53">
            <a:extLst>
              <a:ext uri="{FF2B5EF4-FFF2-40B4-BE49-F238E27FC236}">
                <a16:creationId xmlns:a16="http://schemas.microsoft.com/office/drawing/2014/main" xmlns="" id="{597879F1-60A0-8CD0-DD6E-732123C6AEA9}"/>
              </a:ext>
            </a:extLst>
          </p:cNvPr>
          <p:cNvSpPr txBox="1"/>
          <p:nvPr/>
        </p:nvSpPr>
        <p:spPr>
          <a:xfrm>
            <a:off x="3293728" y="2583862"/>
            <a:ext cx="5577897" cy="1477328"/>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bg1"/>
                </a:solidFill>
              </a:rPr>
              <a:t>These strategies will aim to attract players from other rummy games and showcase our game as a new and better option in the market. These ideas are subject to change and will be refined during the brainstorming process.</a:t>
            </a:r>
            <a:endParaRPr lang="en-IN" dirty="0"/>
          </a:p>
        </p:txBody>
      </p:sp>
    </p:spTree>
    <p:extLst>
      <p:ext uri="{BB962C8B-B14F-4D97-AF65-F5344CB8AC3E}">
        <p14:creationId xmlns:p14="http://schemas.microsoft.com/office/powerpoint/2010/main" xmlns="" val="4292143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5000" accel="50000" decel="50000" autoRev="1" fill="hold" grpId="0" nodeType="withEffect">
                                  <p:stCondLst>
                                    <p:cond delay="0"/>
                                  </p:stCondLst>
                                  <p:childTnLst>
                                    <p:animMotion origin="layout" path="M 3.54167E-6 4.44444E-6 L 0.03515 -0.10857 " pathEditMode="relative" rAng="0" ptsTypes="AA">
                                      <p:cBhvr>
                                        <p:cTn id="6" dur="2000" fill="hold"/>
                                        <p:tgtEl>
                                          <p:spTgt spid="18"/>
                                        </p:tgtEl>
                                        <p:attrNameLst>
                                          <p:attrName>ppt_x</p:attrName>
                                          <p:attrName>ppt_y</p:attrName>
                                        </p:attrNameLst>
                                      </p:cBhvr>
                                      <p:rCtr x="1758" y="-5440"/>
                                    </p:animMotion>
                                  </p:childTnLst>
                                </p:cTn>
                              </p:par>
                              <p:par>
                                <p:cTn id="7" presetID="42" presetClass="path" presetSubtype="0" repeatCount="5000" accel="50000" decel="50000" autoRev="1" fill="hold" grpId="0" nodeType="withEffect">
                                  <p:stCondLst>
                                    <p:cond delay="500"/>
                                  </p:stCondLst>
                                  <p:childTnLst>
                                    <p:animMotion origin="layout" path="M -2.08333E-7 -3.33333E-6 L 0.03854 -0.12129 " pathEditMode="relative" rAng="0" ptsTypes="AA">
                                      <p:cBhvr>
                                        <p:cTn id="8" dur="2000" fill="hold"/>
                                        <p:tgtEl>
                                          <p:spTgt spid="19"/>
                                        </p:tgtEl>
                                        <p:attrNameLst>
                                          <p:attrName>ppt_x</p:attrName>
                                          <p:attrName>ppt_y</p:attrName>
                                        </p:attrNameLst>
                                      </p:cBhvr>
                                      <p:rCtr x="1927" y="-6065"/>
                                    </p:animMotion>
                                  </p:childTnLst>
                                </p:cTn>
                              </p:par>
                              <p:par>
                                <p:cTn id="9" presetID="42" presetClass="path" presetSubtype="0" repeatCount="5000" accel="50000" decel="50000" autoRev="1" fill="hold" grpId="0" nodeType="withEffect">
                                  <p:stCondLst>
                                    <p:cond delay="1000"/>
                                  </p:stCondLst>
                                  <p:childTnLst>
                                    <p:animMotion origin="layout" path="M -2.5E-6 -3.33333E-6 L 0.03516 -0.10856 " pathEditMode="relative" rAng="0" ptsTypes="AA">
                                      <p:cBhvr>
                                        <p:cTn id="10" dur="2000" fill="hold"/>
                                        <p:tgtEl>
                                          <p:spTgt spid="20"/>
                                        </p:tgtEl>
                                        <p:attrNameLst>
                                          <p:attrName>ppt_x</p:attrName>
                                          <p:attrName>ppt_y</p:attrName>
                                        </p:attrNameLst>
                                      </p:cBhvr>
                                      <p:rCtr x="1758" y="-5440"/>
                                    </p:animMotion>
                                  </p:childTnLst>
                                </p:cTn>
                              </p:par>
                              <p:par>
                                <p:cTn id="11" presetID="42" presetClass="path" presetSubtype="0" repeatCount="5000" accel="50000" decel="50000" autoRev="1" fill="hold" grpId="0" nodeType="withEffect">
                                  <p:stCondLst>
                                    <p:cond delay="0"/>
                                  </p:stCondLst>
                                  <p:childTnLst>
                                    <p:animMotion origin="layout" path="M -1.875E-6 4.81481E-6 L 0.03516 -0.10857 " pathEditMode="relative" rAng="0" ptsTypes="AA">
                                      <p:cBhvr>
                                        <p:cTn id="12" dur="2000" fill="hold"/>
                                        <p:tgtEl>
                                          <p:spTgt spid="21"/>
                                        </p:tgtEl>
                                        <p:attrNameLst>
                                          <p:attrName>ppt_x</p:attrName>
                                          <p:attrName>ppt_y</p:attrName>
                                        </p:attrNameLst>
                                      </p:cBhvr>
                                      <p:rCtr x="1758" y="-5440"/>
                                    </p:animMotion>
                                  </p:childTnLst>
                                </p:cTn>
                              </p:par>
                              <p:par>
                                <p:cTn id="13" presetID="42" presetClass="path" presetSubtype="0" repeatCount="5000" accel="50000" decel="50000" autoRev="1" fill="hold" grpId="0" nodeType="withEffect">
                                  <p:stCondLst>
                                    <p:cond delay="500"/>
                                  </p:stCondLst>
                                  <p:childTnLst>
                                    <p:animMotion origin="layout" path="M 3.75E-6 3.33333E-6 L 0.03515 -0.10857 " pathEditMode="relative" rAng="0" ptsTypes="AA">
                                      <p:cBhvr>
                                        <p:cTn id="14" dur="2000" fill="hold"/>
                                        <p:tgtEl>
                                          <p:spTgt spid="22"/>
                                        </p:tgtEl>
                                        <p:attrNameLst>
                                          <p:attrName>ppt_x</p:attrName>
                                          <p:attrName>ppt_y</p:attrName>
                                        </p:attrNameLst>
                                      </p:cBhvr>
                                      <p:rCtr x="1758" y="-5440"/>
                                    </p:animMotion>
                                  </p:childTnLst>
                                </p:cTn>
                              </p:par>
                              <p:par>
                                <p:cTn id="15" presetID="42" presetClass="path" presetSubtype="0" repeatCount="5000" accel="50000" decel="50000" autoRev="1" fill="hold" grpId="0" nodeType="withEffect">
                                  <p:stCondLst>
                                    <p:cond delay="1000"/>
                                  </p:stCondLst>
                                  <p:childTnLst>
                                    <p:animMotion origin="layout" path="M 2.91667E-6 3.33333E-6 L 0.03515 -0.10857 " pathEditMode="relative" rAng="0" ptsTypes="AA">
                                      <p:cBhvr>
                                        <p:cTn id="16" dur="2000" fill="hold"/>
                                        <p:tgtEl>
                                          <p:spTgt spid="23"/>
                                        </p:tgtEl>
                                        <p:attrNameLst>
                                          <p:attrName>ppt_x</p:attrName>
                                          <p:attrName>ppt_y</p:attrName>
                                        </p:attrNameLst>
                                      </p:cBhvr>
                                      <p:rCtr x="1758" y="-5440"/>
                                    </p:animMotion>
                                  </p:childTnLst>
                                </p:cTn>
                              </p:par>
                              <p:par>
                                <p:cTn id="17" presetID="2" presetClass="entr" presetSubtype="4"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ppt_x"/>
                                          </p:val>
                                        </p:tav>
                                        <p:tav tm="100000">
                                          <p:val>
                                            <p:strVal val="#ppt_x"/>
                                          </p:val>
                                        </p:tav>
                                      </p:tavLst>
                                    </p:anim>
                                    <p:anim calcmode="lin" valueType="num">
                                      <p:cBhvr additive="base">
                                        <p:cTn id="20" dur="500" fill="hold"/>
                                        <p:tgtEl>
                                          <p:spTgt spid="37"/>
                                        </p:tgtEl>
                                        <p:attrNameLst>
                                          <p:attrName>ppt_y</p:attrName>
                                        </p:attrNameLst>
                                      </p:cBhvr>
                                      <p:tavLst>
                                        <p:tav tm="0">
                                          <p:val>
                                            <p:strVal val="1+#ppt_h/2"/>
                                          </p:val>
                                        </p:tav>
                                        <p:tav tm="100000">
                                          <p:val>
                                            <p:strVal val="#ppt_y"/>
                                          </p:val>
                                        </p:tav>
                                      </p:tavLst>
                                    </p:anim>
                                  </p:childTnLst>
                                </p:cTn>
                              </p:par>
                              <p:par>
                                <p:cTn id="21" presetID="2" presetClass="entr" presetSubtype="8" fill="hold" grpId="0" nodeType="withEffect">
                                  <p:stCondLst>
                                    <p:cond delay="250"/>
                                  </p:stCondLst>
                                  <p:childTnLst>
                                    <p:set>
                                      <p:cBhvr>
                                        <p:cTn id="22" dur="1" fill="hold">
                                          <p:stCondLst>
                                            <p:cond delay="0"/>
                                          </p:stCondLst>
                                        </p:cTn>
                                        <p:tgtEl>
                                          <p:spTgt spid="39"/>
                                        </p:tgtEl>
                                        <p:attrNameLst>
                                          <p:attrName>style.visibility</p:attrName>
                                        </p:attrNameLst>
                                      </p:cBhvr>
                                      <p:to>
                                        <p:strVal val="visible"/>
                                      </p:to>
                                    </p:set>
                                    <p:anim calcmode="lin" valueType="num">
                                      <p:cBhvr additive="base">
                                        <p:cTn id="23" dur="500" fill="hold"/>
                                        <p:tgtEl>
                                          <p:spTgt spid="39"/>
                                        </p:tgtEl>
                                        <p:attrNameLst>
                                          <p:attrName>ppt_x</p:attrName>
                                        </p:attrNameLst>
                                      </p:cBhvr>
                                      <p:tavLst>
                                        <p:tav tm="0">
                                          <p:val>
                                            <p:strVal val="0-#ppt_w/2"/>
                                          </p:val>
                                        </p:tav>
                                        <p:tav tm="100000">
                                          <p:val>
                                            <p:strVal val="#ppt_x"/>
                                          </p:val>
                                        </p:tav>
                                      </p:tavLst>
                                    </p:anim>
                                    <p:anim calcmode="lin" valueType="num">
                                      <p:cBhvr additive="base">
                                        <p:cTn id="24" dur="500" fill="hold"/>
                                        <p:tgtEl>
                                          <p:spTgt spid="39"/>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250"/>
                                  </p:stCondLst>
                                  <p:childTnLst>
                                    <p:set>
                                      <p:cBhvr>
                                        <p:cTn id="26" dur="1" fill="hold">
                                          <p:stCondLst>
                                            <p:cond delay="0"/>
                                          </p:stCondLst>
                                        </p:cTn>
                                        <p:tgtEl>
                                          <p:spTgt spid="40"/>
                                        </p:tgtEl>
                                        <p:attrNameLst>
                                          <p:attrName>style.visibility</p:attrName>
                                        </p:attrNameLst>
                                      </p:cBhvr>
                                      <p:to>
                                        <p:strVal val="visible"/>
                                      </p:to>
                                    </p:set>
                                    <p:anim calcmode="lin" valueType="num">
                                      <p:cBhvr additive="base">
                                        <p:cTn id="27" dur="500" fill="hold"/>
                                        <p:tgtEl>
                                          <p:spTgt spid="40"/>
                                        </p:tgtEl>
                                        <p:attrNameLst>
                                          <p:attrName>ppt_x</p:attrName>
                                        </p:attrNameLst>
                                      </p:cBhvr>
                                      <p:tavLst>
                                        <p:tav tm="0">
                                          <p:val>
                                            <p:strVal val="0-#ppt_w/2"/>
                                          </p:val>
                                        </p:tav>
                                        <p:tav tm="100000">
                                          <p:val>
                                            <p:strVal val="#ppt_x"/>
                                          </p:val>
                                        </p:tav>
                                      </p:tavLst>
                                    </p:anim>
                                    <p:anim calcmode="lin" valueType="num">
                                      <p:cBhvr additive="base">
                                        <p:cTn id="28" dur="500" fill="hold"/>
                                        <p:tgtEl>
                                          <p:spTgt spid="40"/>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250"/>
                                  </p:stCondLst>
                                  <p:childTnLst>
                                    <p:set>
                                      <p:cBhvr>
                                        <p:cTn id="30" dur="1" fill="hold">
                                          <p:stCondLst>
                                            <p:cond delay="0"/>
                                          </p:stCondLst>
                                        </p:cTn>
                                        <p:tgtEl>
                                          <p:spTgt spid="43"/>
                                        </p:tgtEl>
                                        <p:attrNameLst>
                                          <p:attrName>style.visibility</p:attrName>
                                        </p:attrNameLst>
                                      </p:cBhvr>
                                      <p:to>
                                        <p:strVal val="visible"/>
                                      </p:to>
                                    </p:set>
                                    <p:anim calcmode="lin" valueType="num">
                                      <p:cBhvr additive="base">
                                        <p:cTn id="31" dur="500" fill="hold"/>
                                        <p:tgtEl>
                                          <p:spTgt spid="43"/>
                                        </p:tgtEl>
                                        <p:attrNameLst>
                                          <p:attrName>ppt_x</p:attrName>
                                        </p:attrNameLst>
                                      </p:cBhvr>
                                      <p:tavLst>
                                        <p:tav tm="0">
                                          <p:val>
                                            <p:strVal val="0-#ppt_w/2"/>
                                          </p:val>
                                        </p:tav>
                                        <p:tav tm="100000">
                                          <p:val>
                                            <p:strVal val="#ppt_x"/>
                                          </p:val>
                                        </p:tav>
                                      </p:tavLst>
                                    </p:anim>
                                    <p:anim calcmode="lin" valueType="num">
                                      <p:cBhvr additive="base">
                                        <p:cTn id="32" dur="500" fill="hold"/>
                                        <p:tgtEl>
                                          <p:spTgt spid="43"/>
                                        </p:tgtEl>
                                        <p:attrNameLst>
                                          <p:attrName>ppt_y</p:attrName>
                                        </p:attrNameLst>
                                      </p:cBhvr>
                                      <p:tavLst>
                                        <p:tav tm="0">
                                          <p:val>
                                            <p:strVal val="#ppt_y"/>
                                          </p:val>
                                        </p:tav>
                                        <p:tav tm="100000">
                                          <p:val>
                                            <p:strVal val="#ppt_y"/>
                                          </p:val>
                                        </p:tav>
                                      </p:tavLst>
                                    </p:anim>
                                  </p:childTnLst>
                                </p:cTn>
                              </p:par>
                              <p:par>
                                <p:cTn id="33" presetID="2" presetClass="entr" presetSubtype="6" fill="hold" grpId="0" nodeType="withEffect">
                                  <p:stCondLst>
                                    <p:cond delay="250"/>
                                  </p:stCondLst>
                                  <p:childTnLst>
                                    <p:set>
                                      <p:cBhvr>
                                        <p:cTn id="34" dur="1" fill="hold">
                                          <p:stCondLst>
                                            <p:cond delay="0"/>
                                          </p:stCondLst>
                                        </p:cTn>
                                        <p:tgtEl>
                                          <p:spTgt spid="45"/>
                                        </p:tgtEl>
                                        <p:attrNameLst>
                                          <p:attrName>style.visibility</p:attrName>
                                        </p:attrNameLst>
                                      </p:cBhvr>
                                      <p:to>
                                        <p:strVal val="visible"/>
                                      </p:to>
                                    </p:set>
                                    <p:anim calcmode="lin" valueType="num">
                                      <p:cBhvr additive="base">
                                        <p:cTn id="35" dur="500" fill="hold"/>
                                        <p:tgtEl>
                                          <p:spTgt spid="45"/>
                                        </p:tgtEl>
                                        <p:attrNameLst>
                                          <p:attrName>ppt_x</p:attrName>
                                        </p:attrNameLst>
                                      </p:cBhvr>
                                      <p:tavLst>
                                        <p:tav tm="0">
                                          <p:val>
                                            <p:strVal val="1+#ppt_w/2"/>
                                          </p:val>
                                        </p:tav>
                                        <p:tav tm="100000">
                                          <p:val>
                                            <p:strVal val="#ppt_x"/>
                                          </p:val>
                                        </p:tav>
                                      </p:tavLst>
                                    </p:anim>
                                    <p:anim calcmode="lin" valueType="num">
                                      <p:cBhvr additive="base">
                                        <p:cTn id="36" dur="500" fill="hold"/>
                                        <p:tgtEl>
                                          <p:spTgt spid="45"/>
                                        </p:tgtEl>
                                        <p:attrNameLst>
                                          <p:attrName>ppt_y</p:attrName>
                                        </p:attrNameLst>
                                      </p:cBhvr>
                                      <p:tavLst>
                                        <p:tav tm="0">
                                          <p:val>
                                            <p:strVal val="1+#ppt_h/2"/>
                                          </p:val>
                                        </p:tav>
                                        <p:tav tm="100000">
                                          <p:val>
                                            <p:strVal val="#ppt_y"/>
                                          </p:val>
                                        </p:tav>
                                      </p:tavLst>
                                    </p:anim>
                                  </p:childTnLst>
                                </p:cTn>
                              </p:par>
                              <p:par>
                                <p:cTn id="37" presetID="2" presetClass="entr" presetSubtype="6" fill="hold" grpId="0" nodeType="withEffect">
                                  <p:stCondLst>
                                    <p:cond delay="250"/>
                                  </p:stCondLst>
                                  <p:childTnLst>
                                    <p:set>
                                      <p:cBhvr>
                                        <p:cTn id="38" dur="1" fill="hold">
                                          <p:stCondLst>
                                            <p:cond delay="0"/>
                                          </p:stCondLst>
                                        </p:cTn>
                                        <p:tgtEl>
                                          <p:spTgt spid="48"/>
                                        </p:tgtEl>
                                        <p:attrNameLst>
                                          <p:attrName>style.visibility</p:attrName>
                                        </p:attrNameLst>
                                      </p:cBhvr>
                                      <p:to>
                                        <p:strVal val="visible"/>
                                      </p:to>
                                    </p:set>
                                    <p:anim calcmode="lin" valueType="num">
                                      <p:cBhvr additive="base">
                                        <p:cTn id="39" dur="500" fill="hold"/>
                                        <p:tgtEl>
                                          <p:spTgt spid="48"/>
                                        </p:tgtEl>
                                        <p:attrNameLst>
                                          <p:attrName>ppt_x</p:attrName>
                                        </p:attrNameLst>
                                      </p:cBhvr>
                                      <p:tavLst>
                                        <p:tav tm="0">
                                          <p:val>
                                            <p:strVal val="1+#ppt_w/2"/>
                                          </p:val>
                                        </p:tav>
                                        <p:tav tm="100000">
                                          <p:val>
                                            <p:strVal val="#ppt_x"/>
                                          </p:val>
                                        </p:tav>
                                      </p:tavLst>
                                    </p:anim>
                                    <p:anim calcmode="lin" valueType="num">
                                      <p:cBhvr additive="base">
                                        <p:cTn id="40"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18" grpId="0" animBg="1"/>
      <p:bldP spid="37" grpId="0"/>
      <p:bldP spid="39" grpId="0"/>
      <p:bldP spid="40" grpId="0"/>
      <p:bldP spid="43" grpId="0"/>
      <p:bldP spid="45" grpId="0"/>
      <p:bldP spid="4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A1FCC686-206E-1374-4A76-5F6D9367E8D3}"/>
              </a:ext>
            </a:extLst>
          </p:cNvPr>
          <p:cNvSpPr/>
          <p:nvPr/>
        </p:nvSpPr>
        <p:spPr>
          <a:xfrm>
            <a:off x="0" y="0"/>
            <a:ext cx="12192000" cy="68580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xmlns="" id="{7DE7522D-06CC-50C9-D0AC-589BD4389297}"/>
              </a:ext>
            </a:extLst>
          </p:cNvPr>
          <p:cNvSpPr txBox="1"/>
          <p:nvPr/>
        </p:nvSpPr>
        <p:spPr>
          <a:xfrm>
            <a:off x="3216440" y="168442"/>
            <a:ext cx="7451559" cy="646331"/>
          </a:xfrm>
          <a:prstGeom prst="rect">
            <a:avLst/>
          </a:prstGeom>
          <a:noFill/>
        </p:spPr>
        <p:txBody>
          <a:bodyPr wrap="square" rtlCol="0">
            <a:spAutoFit/>
          </a:bodyPr>
          <a:lstStyle/>
          <a:p>
            <a:r>
              <a:rPr lang="en-US" sz="3600" b="1" u="sng" dirty="0">
                <a:solidFill>
                  <a:schemeClr val="bg1"/>
                </a:solidFill>
              </a:rPr>
              <a:t>ISSUES FOUND IN KHELGURUS</a:t>
            </a:r>
            <a:endParaRPr lang="en-IN" sz="3600" b="1" u="sng" dirty="0">
              <a:solidFill>
                <a:schemeClr val="bg1"/>
              </a:solidFill>
            </a:endParaRPr>
          </a:p>
        </p:txBody>
      </p:sp>
      <p:cxnSp>
        <p:nvCxnSpPr>
          <p:cNvPr id="5" name="Straight Connector 4">
            <a:extLst>
              <a:ext uri="{FF2B5EF4-FFF2-40B4-BE49-F238E27FC236}">
                <a16:creationId xmlns:a16="http://schemas.microsoft.com/office/drawing/2014/main" xmlns="" id="{65BA3B6D-1D3F-DDB3-D023-96DDD2B52ED2}"/>
              </a:ext>
            </a:extLst>
          </p:cNvPr>
          <p:cNvCxnSpPr/>
          <p:nvPr/>
        </p:nvCxnSpPr>
        <p:spPr>
          <a:xfrm>
            <a:off x="4074695" y="814773"/>
            <a:ext cx="0" cy="6192253"/>
          </a:xfrm>
          <a:prstGeom prst="line">
            <a:avLst/>
          </a:prstGeom>
          <a:ln w="603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1C9A2ED8-0328-B0D3-F273-D6360C27BDF7}"/>
              </a:ext>
            </a:extLst>
          </p:cNvPr>
          <p:cNvCxnSpPr/>
          <p:nvPr/>
        </p:nvCxnSpPr>
        <p:spPr>
          <a:xfrm>
            <a:off x="7963436" y="962525"/>
            <a:ext cx="0" cy="6192253"/>
          </a:xfrm>
          <a:prstGeom prst="line">
            <a:avLst/>
          </a:prstGeom>
          <a:ln w="60325">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descr="Graphical user interface, application&#10;&#10;Description automatically generated">
            <a:extLst>
              <a:ext uri="{FF2B5EF4-FFF2-40B4-BE49-F238E27FC236}">
                <a16:creationId xmlns:a16="http://schemas.microsoft.com/office/drawing/2014/main" xmlns="" id="{3C759AFB-CBB1-1A72-719E-0ADB1D2EF5F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38862" y="1342887"/>
            <a:ext cx="1724529" cy="2698296"/>
          </a:xfrm>
          <a:prstGeom prst="rect">
            <a:avLst/>
          </a:prstGeom>
        </p:spPr>
      </p:pic>
      <p:pic>
        <p:nvPicPr>
          <p:cNvPr id="11" name="Picture 10" descr="Shape, square&#10;&#10;Description automatically generated">
            <a:extLst>
              <a:ext uri="{FF2B5EF4-FFF2-40B4-BE49-F238E27FC236}">
                <a16:creationId xmlns:a16="http://schemas.microsoft.com/office/drawing/2014/main" xmlns="" id="{327380B3-1FE0-1167-CCEE-DE117BED3F42}"/>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002253" y="1360356"/>
            <a:ext cx="1676245" cy="2698296"/>
          </a:xfrm>
          <a:prstGeom prst="rect">
            <a:avLst/>
          </a:prstGeom>
        </p:spPr>
      </p:pic>
      <p:sp>
        <p:nvSpPr>
          <p:cNvPr id="12" name="TextBox 11">
            <a:extLst>
              <a:ext uri="{FF2B5EF4-FFF2-40B4-BE49-F238E27FC236}">
                <a16:creationId xmlns:a16="http://schemas.microsoft.com/office/drawing/2014/main" xmlns="" id="{8E8EC91F-022E-DA1A-37F1-A0AC864EF557}"/>
              </a:ext>
            </a:extLst>
          </p:cNvPr>
          <p:cNvSpPr txBox="1"/>
          <p:nvPr/>
        </p:nvSpPr>
        <p:spPr>
          <a:xfrm>
            <a:off x="138862" y="4266831"/>
            <a:ext cx="3935833" cy="1477328"/>
          </a:xfrm>
          <a:prstGeom prst="rect">
            <a:avLst/>
          </a:prstGeom>
          <a:noFill/>
        </p:spPr>
        <p:txBody>
          <a:bodyPr wrap="square" rtlCol="0">
            <a:spAutoFit/>
          </a:bodyPr>
          <a:lstStyle/>
          <a:p>
            <a:pPr marL="285750" indent="-285750">
              <a:buFont typeface="Wingdings" panose="05000000000000000000" pitchFamily="2" charset="2"/>
              <a:buChar char="Ø"/>
            </a:pPr>
            <a:r>
              <a:rPr lang="en-US" b="1" i="0" dirty="0">
                <a:solidFill>
                  <a:schemeClr val="bg1"/>
                </a:solidFill>
                <a:effectLst/>
                <a:latin typeface="Open Sans" panose="020B0606030504020204" pitchFamily="34" charset="0"/>
              </a:rPr>
              <a:t>I</a:t>
            </a:r>
            <a:r>
              <a:rPr lang="en-US" b="1" i="0" u="sng" dirty="0">
                <a:solidFill>
                  <a:schemeClr val="bg1"/>
                </a:solidFill>
                <a:effectLst/>
                <a:latin typeface="Open Sans" panose="020B0606030504020204" pitchFamily="34" charset="0"/>
              </a:rPr>
              <a:t>SSUE</a:t>
            </a:r>
            <a:r>
              <a:rPr lang="en-US" b="1" i="0" dirty="0">
                <a:solidFill>
                  <a:schemeClr val="bg1"/>
                </a:solidFill>
                <a:effectLst/>
                <a:latin typeface="Open Sans" panose="020B0606030504020204" pitchFamily="34" charset="0"/>
              </a:rPr>
              <a:t> </a:t>
            </a:r>
            <a:r>
              <a:rPr lang="en-US" i="0" dirty="0">
                <a:solidFill>
                  <a:schemeClr val="bg1"/>
                </a:solidFill>
                <a:effectLst/>
                <a:latin typeface="Open Sans" panose="020B0606030504020204" pitchFamily="34" charset="0"/>
              </a:rPr>
              <a:t>- By taping on promotion button White screen with no promotion is displayed.</a:t>
            </a:r>
            <a:r>
              <a:rPr lang="en-US" b="1" i="0" dirty="0">
                <a:solidFill>
                  <a:schemeClr val="bg1"/>
                </a:solidFill>
                <a:effectLst/>
                <a:latin typeface="Open Sans" panose="020B0606030504020204" pitchFamily="34" charset="0"/>
              </a:rPr>
              <a:t/>
            </a:r>
            <a:br>
              <a:rPr lang="en-US" b="1" i="0" dirty="0">
                <a:solidFill>
                  <a:schemeClr val="bg1"/>
                </a:solidFill>
                <a:effectLst/>
                <a:latin typeface="Open Sans" panose="020B0606030504020204" pitchFamily="34" charset="0"/>
              </a:rPr>
            </a:br>
            <a:r>
              <a:rPr lang="en-US" b="1" i="0" dirty="0">
                <a:solidFill>
                  <a:schemeClr val="bg1"/>
                </a:solidFill>
                <a:effectLst/>
                <a:latin typeface="Open Sans" panose="020B0606030504020204" pitchFamily="34" charset="0"/>
              </a:rPr>
              <a:t/>
            </a:r>
            <a:br>
              <a:rPr lang="en-US" b="1" i="0" dirty="0">
                <a:solidFill>
                  <a:schemeClr val="bg1"/>
                </a:solidFill>
                <a:effectLst/>
                <a:latin typeface="Open Sans" panose="020B0606030504020204" pitchFamily="34" charset="0"/>
              </a:rPr>
            </a:br>
            <a:endParaRPr lang="en-IN" b="1" dirty="0">
              <a:solidFill>
                <a:schemeClr val="bg1"/>
              </a:solidFill>
            </a:endParaRPr>
          </a:p>
        </p:txBody>
      </p:sp>
      <p:sp>
        <p:nvSpPr>
          <p:cNvPr id="13" name="TextBox 12">
            <a:extLst>
              <a:ext uri="{FF2B5EF4-FFF2-40B4-BE49-F238E27FC236}">
                <a16:creationId xmlns:a16="http://schemas.microsoft.com/office/drawing/2014/main" xmlns="" id="{25E68F0F-6126-B759-BBBE-C24D5AABE8C9}"/>
              </a:ext>
            </a:extLst>
          </p:cNvPr>
          <p:cNvSpPr txBox="1"/>
          <p:nvPr/>
        </p:nvSpPr>
        <p:spPr>
          <a:xfrm>
            <a:off x="263112" y="5331583"/>
            <a:ext cx="3136232" cy="1200329"/>
          </a:xfrm>
          <a:prstGeom prst="rect">
            <a:avLst/>
          </a:prstGeom>
          <a:noFill/>
        </p:spPr>
        <p:txBody>
          <a:bodyPr wrap="square" rtlCol="0">
            <a:spAutoFit/>
          </a:bodyPr>
          <a:lstStyle/>
          <a:p>
            <a:pPr marL="285750" indent="-285750">
              <a:buFont typeface="Wingdings" panose="05000000000000000000" pitchFamily="2" charset="2"/>
              <a:buChar char="Ø"/>
            </a:pPr>
            <a:r>
              <a:rPr lang="en-US" b="1" i="0" u="sng" dirty="0">
                <a:solidFill>
                  <a:schemeClr val="bg1"/>
                </a:solidFill>
                <a:effectLst/>
                <a:latin typeface="Open Sans" panose="020B0606030504020204" pitchFamily="34" charset="0"/>
              </a:rPr>
              <a:t>SOLUTION</a:t>
            </a:r>
            <a:r>
              <a:rPr lang="en-US" b="1" i="0" dirty="0">
                <a:solidFill>
                  <a:schemeClr val="bg1"/>
                </a:solidFill>
                <a:effectLst/>
                <a:latin typeface="Open Sans" panose="020B0606030504020204" pitchFamily="34" charset="0"/>
              </a:rPr>
              <a:t> </a:t>
            </a:r>
            <a:r>
              <a:rPr lang="en-US" i="0" dirty="0">
                <a:solidFill>
                  <a:schemeClr val="bg1"/>
                </a:solidFill>
                <a:effectLst/>
                <a:latin typeface="Open Sans" panose="020B0606030504020204" pitchFamily="34" charset="0"/>
              </a:rPr>
              <a:t>- If there is no promotion, "Coming Soon" text should appear when tapped.</a:t>
            </a:r>
            <a:endParaRPr lang="en-IN" dirty="0">
              <a:solidFill>
                <a:schemeClr val="bg1"/>
              </a:solidFill>
            </a:endParaRPr>
          </a:p>
        </p:txBody>
      </p:sp>
      <p:pic>
        <p:nvPicPr>
          <p:cNvPr id="15" name="Picture 14" descr="A picture containing shape&#10;&#10;Description automatically generated">
            <a:extLst>
              <a:ext uri="{FF2B5EF4-FFF2-40B4-BE49-F238E27FC236}">
                <a16:creationId xmlns:a16="http://schemas.microsoft.com/office/drawing/2014/main" xmlns="" id="{BF5BFFF3-7DE5-A803-FB48-2C9FAE818AF5}"/>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4779742" y="1202605"/>
            <a:ext cx="1802017" cy="2838578"/>
          </a:xfrm>
          <a:prstGeom prst="rect">
            <a:avLst/>
          </a:prstGeom>
        </p:spPr>
      </p:pic>
      <p:pic>
        <p:nvPicPr>
          <p:cNvPr id="17" name="Picture 16" descr="Graphical user interface, text, application, chat or text message&#10;&#10;Description automatically generated">
            <a:extLst>
              <a:ext uri="{FF2B5EF4-FFF2-40B4-BE49-F238E27FC236}">
                <a16:creationId xmlns:a16="http://schemas.microsoft.com/office/drawing/2014/main" xmlns="" id="{C3A2A8DD-90F4-DE6B-4DBF-AD4B501BB7E9}"/>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8074189" y="1230381"/>
            <a:ext cx="1270925" cy="2251640"/>
          </a:xfrm>
          <a:prstGeom prst="rect">
            <a:avLst/>
          </a:prstGeom>
        </p:spPr>
      </p:pic>
      <p:pic>
        <p:nvPicPr>
          <p:cNvPr id="19" name="Picture 18" descr="A screenshot of a computer&#10;&#10;Description automatically generated with medium confidence">
            <a:extLst>
              <a:ext uri="{FF2B5EF4-FFF2-40B4-BE49-F238E27FC236}">
                <a16:creationId xmlns:a16="http://schemas.microsoft.com/office/drawing/2014/main" xmlns="" id="{E46A68C3-8C26-FA90-FA9A-DF682E38325F}"/>
              </a:ext>
            </a:extLst>
          </p:cNvPr>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9455867" y="1177360"/>
            <a:ext cx="2617336" cy="2427009"/>
          </a:xfrm>
          <a:prstGeom prst="rect">
            <a:avLst/>
          </a:prstGeom>
        </p:spPr>
      </p:pic>
      <p:sp>
        <p:nvSpPr>
          <p:cNvPr id="20" name="TextBox 19">
            <a:extLst>
              <a:ext uri="{FF2B5EF4-FFF2-40B4-BE49-F238E27FC236}">
                <a16:creationId xmlns:a16="http://schemas.microsoft.com/office/drawing/2014/main" xmlns="" id="{4A06A31D-6D50-9084-A4F7-B58E394F2CD5}"/>
              </a:ext>
            </a:extLst>
          </p:cNvPr>
          <p:cNvSpPr txBox="1"/>
          <p:nvPr/>
        </p:nvSpPr>
        <p:spPr>
          <a:xfrm>
            <a:off x="4081091" y="4451023"/>
            <a:ext cx="3685199" cy="646331"/>
          </a:xfrm>
          <a:prstGeom prst="rect">
            <a:avLst/>
          </a:prstGeom>
          <a:noFill/>
        </p:spPr>
        <p:txBody>
          <a:bodyPr wrap="square" rtlCol="0">
            <a:spAutoFit/>
          </a:bodyPr>
          <a:lstStyle/>
          <a:p>
            <a:pPr marL="285750" indent="-285750">
              <a:buFont typeface="Wingdings" panose="05000000000000000000" pitchFamily="2" charset="2"/>
              <a:buChar char="Ø"/>
            </a:pPr>
            <a:r>
              <a:rPr lang="en-US" b="1" u="sng" dirty="0">
                <a:solidFill>
                  <a:schemeClr val="bg1"/>
                </a:solidFill>
                <a:latin typeface="Open Sans" panose="020B0606030504020204" pitchFamily="34" charset="0"/>
                <a:ea typeface="Open Sans" panose="020B0606030504020204" pitchFamily="34" charset="0"/>
                <a:cs typeface="Open Sans" panose="020B0606030504020204" pitchFamily="34" charset="0"/>
              </a:rPr>
              <a:t>ISSUE</a:t>
            </a:r>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There is no content in  download screen</a:t>
            </a:r>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21" name="TextBox 20">
            <a:extLst>
              <a:ext uri="{FF2B5EF4-FFF2-40B4-BE49-F238E27FC236}">
                <a16:creationId xmlns:a16="http://schemas.microsoft.com/office/drawing/2014/main" xmlns="" id="{771EFB3E-04ED-E27B-3CC2-D146F45013F7}"/>
              </a:ext>
            </a:extLst>
          </p:cNvPr>
          <p:cNvSpPr txBox="1"/>
          <p:nvPr/>
        </p:nvSpPr>
        <p:spPr>
          <a:xfrm>
            <a:off x="4081091" y="5125403"/>
            <a:ext cx="3882345" cy="1477328"/>
          </a:xfrm>
          <a:prstGeom prst="rect">
            <a:avLst/>
          </a:prstGeom>
          <a:noFill/>
        </p:spPr>
        <p:txBody>
          <a:bodyPr wrap="square" rtlCol="0">
            <a:spAutoFit/>
          </a:bodyPr>
          <a:lstStyle/>
          <a:p>
            <a:pPr marL="285750" indent="-285750">
              <a:buFont typeface="Wingdings" panose="05000000000000000000" pitchFamily="2" charset="2"/>
              <a:buChar char="Ø"/>
            </a:pPr>
            <a:r>
              <a:rPr lang="en-US" b="1" u="sng" dirty="0">
                <a:solidFill>
                  <a:schemeClr val="bg1"/>
                </a:solidFill>
                <a:latin typeface="Open Sans" panose="020B0606030504020204" pitchFamily="34" charset="0"/>
                <a:ea typeface="Open Sans" panose="020B0606030504020204" pitchFamily="34" charset="0"/>
                <a:cs typeface="Open Sans" panose="020B0606030504020204" pitchFamily="34" charset="0"/>
              </a:rPr>
              <a:t>SOLUTION</a:t>
            </a:r>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Any of our contest or tournament advertisements could be added to the download page</a:t>
            </a:r>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endPar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Ø"/>
            </a:pPr>
            <a:endParaRPr lang="en-IN" dirty="0">
              <a:latin typeface="Open Sans" panose="020B0606030504020204" pitchFamily="34" charset="0"/>
              <a:ea typeface="Open Sans" panose="020B0606030504020204" pitchFamily="34" charset="0"/>
              <a:cs typeface="Open Sans" panose="020B0606030504020204" pitchFamily="34" charset="0"/>
            </a:endParaRPr>
          </a:p>
        </p:txBody>
      </p:sp>
      <p:sp>
        <p:nvSpPr>
          <p:cNvPr id="22" name="TextBox 21">
            <a:extLst>
              <a:ext uri="{FF2B5EF4-FFF2-40B4-BE49-F238E27FC236}">
                <a16:creationId xmlns:a16="http://schemas.microsoft.com/office/drawing/2014/main" xmlns="" id="{9B85A708-8083-3177-2F24-6A924FF9F321}"/>
              </a:ext>
            </a:extLst>
          </p:cNvPr>
          <p:cNvSpPr txBox="1"/>
          <p:nvPr/>
        </p:nvSpPr>
        <p:spPr>
          <a:xfrm>
            <a:off x="8010528" y="4131254"/>
            <a:ext cx="4181473" cy="1200329"/>
          </a:xfrm>
          <a:prstGeom prst="rect">
            <a:avLst/>
          </a:prstGeom>
          <a:noFill/>
        </p:spPr>
        <p:txBody>
          <a:bodyPr wrap="square" rtlCol="0">
            <a:spAutoFit/>
          </a:bodyPr>
          <a:lstStyle/>
          <a:p>
            <a:pPr marL="285750" indent="-285750">
              <a:buFont typeface="Wingdings" panose="05000000000000000000" pitchFamily="2" charset="2"/>
              <a:buChar char="Ø"/>
            </a:pPr>
            <a:r>
              <a:rPr lang="en-US" b="1" u="sng" dirty="0">
                <a:solidFill>
                  <a:schemeClr val="bg1"/>
                </a:solidFill>
                <a:latin typeface="Open Sans" panose="020B0606030504020204" pitchFamily="34" charset="0"/>
                <a:ea typeface="Open Sans" panose="020B0606030504020204" pitchFamily="34" charset="0"/>
                <a:cs typeface="Open Sans" panose="020B0606030504020204" pitchFamily="34" charset="0"/>
              </a:rPr>
              <a:t>ISSUE</a:t>
            </a:r>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While downloading the game. The warning "File might be harmful" displayed.  Which leads Users not to trust.</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4" name="TextBox 23">
            <a:extLst>
              <a:ext uri="{FF2B5EF4-FFF2-40B4-BE49-F238E27FC236}">
                <a16:creationId xmlns:a16="http://schemas.microsoft.com/office/drawing/2014/main" xmlns="" id="{F2FD59CB-353C-4A71-61D4-7244B6F77BC0}"/>
              </a:ext>
            </a:extLst>
          </p:cNvPr>
          <p:cNvSpPr txBox="1"/>
          <p:nvPr/>
        </p:nvSpPr>
        <p:spPr>
          <a:xfrm>
            <a:off x="8071174" y="5470082"/>
            <a:ext cx="4002029" cy="923330"/>
          </a:xfrm>
          <a:prstGeom prst="rect">
            <a:avLst/>
          </a:prstGeom>
          <a:noFill/>
        </p:spPr>
        <p:txBody>
          <a:bodyPr wrap="square" rtlCol="0">
            <a:spAutoFit/>
          </a:bodyPr>
          <a:lstStyle/>
          <a:p>
            <a:pPr marL="285750" indent="-285750">
              <a:buFont typeface="Wingdings" panose="05000000000000000000" pitchFamily="2" charset="2"/>
              <a:buChar char="Ø"/>
            </a:pPr>
            <a:r>
              <a:rPr lang="en-US" b="1" u="sng" dirty="0">
                <a:solidFill>
                  <a:schemeClr val="bg1"/>
                </a:solidFill>
                <a:latin typeface="Open Sans" panose="020B0606030504020204" pitchFamily="34" charset="0"/>
                <a:ea typeface="Open Sans" panose="020B0606030504020204" pitchFamily="34" charset="0"/>
                <a:cs typeface="Open Sans" panose="020B0606030504020204" pitchFamily="34" charset="0"/>
              </a:rPr>
              <a:t>SOLUTION</a:t>
            </a:r>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The game must be made available on the Play store. to gain the trust of users.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xmlns="" val="88437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2" presetClass="entr" presetSubtype="1" fill="hold" nodeType="withEffect">
                                  <p:stCondLst>
                                    <p:cond delay="50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0-#ppt_h/2"/>
                                          </p:val>
                                        </p:tav>
                                        <p:tav tm="100000">
                                          <p:val>
                                            <p:strVal val="#ppt_y"/>
                                          </p:val>
                                        </p:tav>
                                      </p:tavLst>
                                    </p:anim>
                                  </p:childTnLst>
                                </p:cTn>
                              </p:par>
                              <p:par>
                                <p:cTn id="14" presetID="2" presetClass="entr" presetSubtype="1" fill="hold" nodeType="withEffect">
                                  <p:stCondLst>
                                    <p:cond delay="50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ppt_x"/>
                                          </p:val>
                                        </p:tav>
                                        <p:tav tm="100000">
                                          <p:val>
                                            <p:strVal val="#ppt_x"/>
                                          </p:val>
                                        </p:tav>
                                      </p:tavLst>
                                    </p:anim>
                                    <p:anim calcmode="lin" valueType="num">
                                      <p:cBhvr additive="base">
                                        <p:cTn id="17" dur="500" fill="hold"/>
                                        <p:tgtEl>
                                          <p:spTgt spid="11"/>
                                        </p:tgtEl>
                                        <p:attrNameLst>
                                          <p:attrName>ppt_y</p:attrName>
                                        </p:attrNameLst>
                                      </p:cBhvr>
                                      <p:tavLst>
                                        <p:tav tm="0">
                                          <p:val>
                                            <p:strVal val="0-#ppt_h/2"/>
                                          </p:val>
                                        </p:tav>
                                        <p:tav tm="100000">
                                          <p:val>
                                            <p:strVal val="#ppt_y"/>
                                          </p:val>
                                        </p:tav>
                                      </p:tavLst>
                                    </p:anim>
                                  </p:childTnLst>
                                </p:cTn>
                              </p:par>
                              <p:par>
                                <p:cTn id="18" presetID="2" presetClass="entr" presetSubtype="1" fill="hold" grpId="0" nodeType="withEffect">
                                  <p:stCondLst>
                                    <p:cond delay="50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0-#ppt_h/2"/>
                                          </p:val>
                                        </p:tav>
                                        <p:tav tm="100000">
                                          <p:val>
                                            <p:strVal val="#ppt_y"/>
                                          </p:val>
                                        </p:tav>
                                      </p:tavLst>
                                    </p:anim>
                                  </p:childTnLst>
                                </p:cTn>
                              </p:par>
                              <p:par>
                                <p:cTn id="22" presetID="2" presetClass="entr" presetSubtype="1" fill="hold" grpId="0" nodeType="withEffect">
                                  <p:stCondLst>
                                    <p:cond delay="50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ppt_x"/>
                                          </p:val>
                                        </p:tav>
                                        <p:tav tm="100000">
                                          <p:val>
                                            <p:strVal val="#ppt_x"/>
                                          </p:val>
                                        </p:tav>
                                      </p:tavLst>
                                    </p:anim>
                                    <p:anim calcmode="lin" valueType="num">
                                      <p:cBhvr additive="base">
                                        <p:cTn id="25" dur="500" fill="hold"/>
                                        <p:tgtEl>
                                          <p:spTgt spid="13"/>
                                        </p:tgtEl>
                                        <p:attrNameLst>
                                          <p:attrName>ppt_y</p:attrName>
                                        </p:attrNameLst>
                                      </p:cBhvr>
                                      <p:tavLst>
                                        <p:tav tm="0">
                                          <p:val>
                                            <p:strVal val="0-#ppt_h/2"/>
                                          </p:val>
                                        </p:tav>
                                        <p:tav tm="100000">
                                          <p:val>
                                            <p:strVal val="#ppt_y"/>
                                          </p:val>
                                        </p:tav>
                                      </p:tavLst>
                                    </p:anim>
                                  </p:childTnLst>
                                </p:cTn>
                              </p:par>
                              <p:par>
                                <p:cTn id="26" presetID="2" presetClass="entr" presetSubtype="1" fill="hold" nodeType="withEffect">
                                  <p:stCondLst>
                                    <p:cond delay="50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0-#ppt_h/2"/>
                                          </p:val>
                                        </p:tav>
                                        <p:tav tm="100000">
                                          <p:val>
                                            <p:strVal val="#ppt_y"/>
                                          </p:val>
                                        </p:tav>
                                      </p:tavLst>
                                    </p:anim>
                                  </p:childTnLst>
                                </p:cTn>
                              </p:par>
                              <p:par>
                                <p:cTn id="30" presetID="2" presetClass="entr" presetSubtype="1" fill="hold" nodeType="withEffect">
                                  <p:stCondLst>
                                    <p:cond delay="50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ppt_x"/>
                                          </p:val>
                                        </p:tav>
                                        <p:tav tm="100000">
                                          <p:val>
                                            <p:strVal val="#ppt_x"/>
                                          </p:val>
                                        </p:tav>
                                      </p:tavLst>
                                    </p:anim>
                                    <p:anim calcmode="lin" valueType="num">
                                      <p:cBhvr additive="base">
                                        <p:cTn id="33" dur="500" fill="hold"/>
                                        <p:tgtEl>
                                          <p:spTgt spid="15"/>
                                        </p:tgtEl>
                                        <p:attrNameLst>
                                          <p:attrName>ppt_y</p:attrName>
                                        </p:attrNameLst>
                                      </p:cBhvr>
                                      <p:tavLst>
                                        <p:tav tm="0">
                                          <p:val>
                                            <p:strVal val="0-#ppt_h/2"/>
                                          </p:val>
                                        </p:tav>
                                        <p:tav tm="100000">
                                          <p:val>
                                            <p:strVal val="#ppt_y"/>
                                          </p:val>
                                        </p:tav>
                                      </p:tavLst>
                                    </p:anim>
                                  </p:childTnLst>
                                </p:cTn>
                              </p:par>
                              <p:par>
                                <p:cTn id="34" presetID="2" presetClass="entr" presetSubtype="1" fill="hold" grpId="0" nodeType="withEffect">
                                  <p:stCondLst>
                                    <p:cond delay="50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500" fill="hold"/>
                                        <p:tgtEl>
                                          <p:spTgt spid="20"/>
                                        </p:tgtEl>
                                        <p:attrNameLst>
                                          <p:attrName>ppt_x</p:attrName>
                                        </p:attrNameLst>
                                      </p:cBhvr>
                                      <p:tavLst>
                                        <p:tav tm="0">
                                          <p:val>
                                            <p:strVal val="#ppt_x"/>
                                          </p:val>
                                        </p:tav>
                                        <p:tav tm="100000">
                                          <p:val>
                                            <p:strVal val="#ppt_x"/>
                                          </p:val>
                                        </p:tav>
                                      </p:tavLst>
                                    </p:anim>
                                    <p:anim calcmode="lin" valueType="num">
                                      <p:cBhvr additive="base">
                                        <p:cTn id="37" dur="500" fill="hold"/>
                                        <p:tgtEl>
                                          <p:spTgt spid="20"/>
                                        </p:tgtEl>
                                        <p:attrNameLst>
                                          <p:attrName>ppt_y</p:attrName>
                                        </p:attrNameLst>
                                      </p:cBhvr>
                                      <p:tavLst>
                                        <p:tav tm="0">
                                          <p:val>
                                            <p:strVal val="0-#ppt_h/2"/>
                                          </p:val>
                                        </p:tav>
                                        <p:tav tm="100000">
                                          <p:val>
                                            <p:strVal val="#ppt_y"/>
                                          </p:val>
                                        </p:tav>
                                      </p:tavLst>
                                    </p:anim>
                                  </p:childTnLst>
                                </p:cTn>
                              </p:par>
                              <p:par>
                                <p:cTn id="38" presetID="2" presetClass="entr" presetSubtype="1" fill="hold" grpId="0" nodeType="withEffect">
                                  <p:stCondLst>
                                    <p:cond delay="50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500" fill="hold"/>
                                        <p:tgtEl>
                                          <p:spTgt spid="21"/>
                                        </p:tgtEl>
                                        <p:attrNameLst>
                                          <p:attrName>ppt_x</p:attrName>
                                        </p:attrNameLst>
                                      </p:cBhvr>
                                      <p:tavLst>
                                        <p:tav tm="0">
                                          <p:val>
                                            <p:strVal val="#ppt_x"/>
                                          </p:val>
                                        </p:tav>
                                        <p:tav tm="100000">
                                          <p:val>
                                            <p:strVal val="#ppt_x"/>
                                          </p:val>
                                        </p:tav>
                                      </p:tavLst>
                                    </p:anim>
                                    <p:anim calcmode="lin" valueType="num">
                                      <p:cBhvr additive="base">
                                        <p:cTn id="41" dur="500" fill="hold"/>
                                        <p:tgtEl>
                                          <p:spTgt spid="21"/>
                                        </p:tgtEl>
                                        <p:attrNameLst>
                                          <p:attrName>ppt_y</p:attrName>
                                        </p:attrNameLst>
                                      </p:cBhvr>
                                      <p:tavLst>
                                        <p:tav tm="0">
                                          <p:val>
                                            <p:strVal val="0-#ppt_h/2"/>
                                          </p:val>
                                        </p:tav>
                                        <p:tav tm="100000">
                                          <p:val>
                                            <p:strVal val="#ppt_y"/>
                                          </p:val>
                                        </p:tav>
                                      </p:tavLst>
                                    </p:anim>
                                  </p:childTnLst>
                                </p:cTn>
                              </p:par>
                              <p:par>
                                <p:cTn id="42" presetID="2" presetClass="entr" presetSubtype="1" fill="hold" nodeType="withEffect">
                                  <p:stCondLst>
                                    <p:cond delay="500"/>
                                  </p:stCondLst>
                                  <p:childTnLst>
                                    <p:set>
                                      <p:cBhvr>
                                        <p:cTn id="43" dur="1" fill="hold">
                                          <p:stCondLst>
                                            <p:cond delay="0"/>
                                          </p:stCondLst>
                                        </p:cTn>
                                        <p:tgtEl>
                                          <p:spTgt spid="7"/>
                                        </p:tgtEl>
                                        <p:attrNameLst>
                                          <p:attrName>style.visibility</p:attrName>
                                        </p:attrNameLst>
                                      </p:cBhvr>
                                      <p:to>
                                        <p:strVal val="visible"/>
                                      </p:to>
                                    </p:set>
                                    <p:anim calcmode="lin" valueType="num">
                                      <p:cBhvr additive="base">
                                        <p:cTn id="44" dur="500" fill="hold"/>
                                        <p:tgtEl>
                                          <p:spTgt spid="7"/>
                                        </p:tgtEl>
                                        <p:attrNameLst>
                                          <p:attrName>ppt_x</p:attrName>
                                        </p:attrNameLst>
                                      </p:cBhvr>
                                      <p:tavLst>
                                        <p:tav tm="0">
                                          <p:val>
                                            <p:strVal val="#ppt_x"/>
                                          </p:val>
                                        </p:tav>
                                        <p:tav tm="100000">
                                          <p:val>
                                            <p:strVal val="#ppt_x"/>
                                          </p:val>
                                        </p:tav>
                                      </p:tavLst>
                                    </p:anim>
                                    <p:anim calcmode="lin" valueType="num">
                                      <p:cBhvr additive="base">
                                        <p:cTn id="45" dur="500" fill="hold"/>
                                        <p:tgtEl>
                                          <p:spTgt spid="7"/>
                                        </p:tgtEl>
                                        <p:attrNameLst>
                                          <p:attrName>ppt_y</p:attrName>
                                        </p:attrNameLst>
                                      </p:cBhvr>
                                      <p:tavLst>
                                        <p:tav tm="0">
                                          <p:val>
                                            <p:strVal val="0-#ppt_h/2"/>
                                          </p:val>
                                        </p:tav>
                                        <p:tav tm="100000">
                                          <p:val>
                                            <p:strVal val="#ppt_y"/>
                                          </p:val>
                                        </p:tav>
                                      </p:tavLst>
                                    </p:anim>
                                  </p:childTnLst>
                                </p:cTn>
                              </p:par>
                              <p:par>
                                <p:cTn id="46" presetID="2" presetClass="entr" presetSubtype="1" fill="hold" nodeType="withEffect">
                                  <p:stCondLst>
                                    <p:cond delay="500"/>
                                  </p:stCondLst>
                                  <p:childTnLst>
                                    <p:set>
                                      <p:cBhvr>
                                        <p:cTn id="47" dur="1" fill="hold">
                                          <p:stCondLst>
                                            <p:cond delay="0"/>
                                          </p:stCondLst>
                                        </p:cTn>
                                        <p:tgtEl>
                                          <p:spTgt spid="19"/>
                                        </p:tgtEl>
                                        <p:attrNameLst>
                                          <p:attrName>style.visibility</p:attrName>
                                        </p:attrNameLst>
                                      </p:cBhvr>
                                      <p:to>
                                        <p:strVal val="visible"/>
                                      </p:to>
                                    </p:set>
                                    <p:anim calcmode="lin" valueType="num">
                                      <p:cBhvr additive="base">
                                        <p:cTn id="48" dur="500" fill="hold"/>
                                        <p:tgtEl>
                                          <p:spTgt spid="19"/>
                                        </p:tgtEl>
                                        <p:attrNameLst>
                                          <p:attrName>ppt_x</p:attrName>
                                        </p:attrNameLst>
                                      </p:cBhvr>
                                      <p:tavLst>
                                        <p:tav tm="0">
                                          <p:val>
                                            <p:strVal val="#ppt_x"/>
                                          </p:val>
                                        </p:tav>
                                        <p:tav tm="100000">
                                          <p:val>
                                            <p:strVal val="#ppt_x"/>
                                          </p:val>
                                        </p:tav>
                                      </p:tavLst>
                                    </p:anim>
                                    <p:anim calcmode="lin" valueType="num">
                                      <p:cBhvr additive="base">
                                        <p:cTn id="49" dur="500" fill="hold"/>
                                        <p:tgtEl>
                                          <p:spTgt spid="19"/>
                                        </p:tgtEl>
                                        <p:attrNameLst>
                                          <p:attrName>ppt_y</p:attrName>
                                        </p:attrNameLst>
                                      </p:cBhvr>
                                      <p:tavLst>
                                        <p:tav tm="0">
                                          <p:val>
                                            <p:strVal val="0-#ppt_h/2"/>
                                          </p:val>
                                        </p:tav>
                                        <p:tav tm="100000">
                                          <p:val>
                                            <p:strVal val="#ppt_y"/>
                                          </p:val>
                                        </p:tav>
                                      </p:tavLst>
                                    </p:anim>
                                  </p:childTnLst>
                                </p:cTn>
                              </p:par>
                              <p:par>
                                <p:cTn id="50" presetID="2" presetClass="entr" presetSubtype="1" fill="hold" nodeType="withEffect">
                                  <p:stCondLst>
                                    <p:cond delay="500"/>
                                  </p:stCondLst>
                                  <p:childTnLst>
                                    <p:set>
                                      <p:cBhvr>
                                        <p:cTn id="51" dur="1" fill="hold">
                                          <p:stCondLst>
                                            <p:cond delay="0"/>
                                          </p:stCondLst>
                                        </p:cTn>
                                        <p:tgtEl>
                                          <p:spTgt spid="17"/>
                                        </p:tgtEl>
                                        <p:attrNameLst>
                                          <p:attrName>style.visibility</p:attrName>
                                        </p:attrNameLst>
                                      </p:cBhvr>
                                      <p:to>
                                        <p:strVal val="visible"/>
                                      </p:to>
                                    </p:set>
                                    <p:anim calcmode="lin" valueType="num">
                                      <p:cBhvr additive="base">
                                        <p:cTn id="52" dur="500" fill="hold"/>
                                        <p:tgtEl>
                                          <p:spTgt spid="17"/>
                                        </p:tgtEl>
                                        <p:attrNameLst>
                                          <p:attrName>ppt_x</p:attrName>
                                        </p:attrNameLst>
                                      </p:cBhvr>
                                      <p:tavLst>
                                        <p:tav tm="0">
                                          <p:val>
                                            <p:strVal val="#ppt_x"/>
                                          </p:val>
                                        </p:tav>
                                        <p:tav tm="100000">
                                          <p:val>
                                            <p:strVal val="#ppt_x"/>
                                          </p:val>
                                        </p:tav>
                                      </p:tavLst>
                                    </p:anim>
                                    <p:anim calcmode="lin" valueType="num">
                                      <p:cBhvr additive="base">
                                        <p:cTn id="53" dur="500" fill="hold"/>
                                        <p:tgtEl>
                                          <p:spTgt spid="17"/>
                                        </p:tgtEl>
                                        <p:attrNameLst>
                                          <p:attrName>ppt_y</p:attrName>
                                        </p:attrNameLst>
                                      </p:cBhvr>
                                      <p:tavLst>
                                        <p:tav tm="0">
                                          <p:val>
                                            <p:strVal val="0-#ppt_h/2"/>
                                          </p:val>
                                        </p:tav>
                                        <p:tav tm="100000">
                                          <p:val>
                                            <p:strVal val="#ppt_y"/>
                                          </p:val>
                                        </p:tav>
                                      </p:tavLst>
                                    </p:anim>
                                  </p:childTnLst>
                                </p:cTn>
                              </p:par>
                              <p:par>
                                <p:cTn id="54" presetID="2" presetClass="entr" presetSubtype="1" fill="hold" grpId="0" nodeType="withEffect">
                                  <p:stCondLst>
                                    <p:cond delay="500"/>
                                  </p:stCondLst>
                                  <p:childTnLst>
                                    <p:set>
                                      <p:cBhvr>
                                        <p:cTn id="55" dur="1" fill="hold">
                                          <p:stCondLst>
                                            <p:cond delay="0"/>
                                          </p:stCondLst>
                                        </p:cTn>
                                        <p:tgtEl>
                                          <p:spTgt spid="22"/>
                                        </p:tgtEl>
                                        <p:attrNameLst>
                                          <p:attrName>style.visibility</p:attrName>
                                        </p:attrNameLst>
                                      </p:cBhvr>
                                      <p:to>
                                        <p:strVal val="visible"/>
                                      </p:to>
                                    </p:set>
                                    <p:anim calcmode="lin" valueType="num">
                                      <p:cBhvr additive="base">
                                        <p:cTn id="56" dur="500" fill="hold"/>
                                        <p:tgtEl>
                                          <p:spTgt spid="22"/>
                                        </p:tgtEl>
                                        <p:attrNameLst>
                                          <p:attrName>ppt_x</p:attrName>
                                        </p:attrNameLst>
                                      </p:cBhvr>
                                      <p:tavLst>
                                        <p:tav tm="0">
                                          <p:val>
                                            <p:strVal val="#ppt_x"/>
                                          </p:val>
                                        </p:tav>
                                        <p:tav tm="100000">
                                          <p:val>
                                            <p:strVal val="#ppt_x"/>
                                          </p:val>
                                        </p:tav>
                                      </p:tavLst>
                                    </p:anim>
                                    <p:anim calcmode="lin" valueType="num">
                                      <p:cBhvr additive="base">
                                        <p:cTn id="57" dur="500" fill="hold"/>
                                        <p:tgtEl>
                                          <p:spTgt spid="22"/>
                                        </p:tgtEl>
                                        <p:attrNameLst>
                                          <p:attrName>ppt_y</p:attrName>
                                        </p:attrNameLst>
                                      </p:cBhvr>
                                      <p:tavLst>
                                        <p:tav tm="0">
                                          <p:val>
                                            <p:strVal val="0-#ppt_h/2"/>
                                          </p:val>
                                        </p:tav>
                                        <p:tav tm="100000">
                                          <p:val>
                                            <p:strVal val="#ppt_y"/>
                                          </p:val>
                                        </p:tav>
                                      </p:tavLst>
                                    </p:anim>
                                  </p:childTnLst>
                                </p:cTn>
                              </p:par>
                              <p:par>
                                <p:cTn id="58" presetID="2" presetClass="entr" presetSubtype="1" fill="hold" grpId="0" nodeType="withEffect">
                                  <p:stCondLst>
                                    <p:cond delay="500"/>
                                  </p:stCondLst>
                                  <p:childTnLst>
                                    <p:set>
                                      <p:cBhvr>
                                        <p:cTn id="59" dur="1" fill="hold">
                                          <p:stCondLst>
                                            <p:cond delay="0"/>
                                          </p:stCondLst>
                                        </p:cTn>
                                        <p:tgtEl>
                                          <p:spTgt spid="24"/>
                                        </p:tgtEl>
                                        <p:attrNameLst>
                                          <p:attrName>style.visibility</p:attrName>
                                        </p:attrNameLst>
                                      </p:cBhvr>
                                      <p:to>
                                        <p:strVal val="visible"/>
                                      </p:to>
                                    </p:set>
                                    <p:anim calcmode="lin" valueType="num">
                                      <p:cBhvr additive="base">
                                        <p:cTn id="60" dur="500" fill="hold"/>
                                        <p:tgtEl>
                                          <p:spTgt spid="24"/>
                                        </p:tgtEl>
                                        <p:attrNameLst>
                                          <p:attrName>ppt_x</p:attrName>
                                        </p:attrNameLst>
                                      </p:cBhvr>
                                      <p:tavLst>
                                        <p:tav tm="0">
                                          <p:val>
                                            <p:strVal val="#ppt_x"/>
                                          </p:val>
                                        </p:tav>
                                        <p:tav tm="100000">
                                          <p:val>
                                            <p:strVal val="#ppt_x"/>
                                          </p:val>
                                        </p:tav>
                                      </p:tavLst>
                                    </p:anim>
                                    <p:anim calcmode="lin" valueType="num">
                                      <p:cBhvr additive="base">
                                        <p:cTn id="61"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20" grpId="0"/>
      <p:bldP spid="21" grpId="0"/>
      <p:bldP spid="22" grpId="0"/>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0" r="-2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899138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1">
            <a:hlinkClick r:id="" action="ppaction://media"/>
            <a:extLst>
              <a:ext uri="{FF2B5EF4-FFF2-40B4-BE49-F238E27FC236}">
                <a16:creationId xmlns:a16="http://schemas.microsoft.com/office/drawing/2014/main" xmlns="" id="{364086E5-732E-0292-F2A1-09FE90EBDE8A}"/>
              </a:ext>
            </a:extLst>
          </p:cNvPr>
          <p:cNvPicPr>
            <a:picLocks noChangeAspect="1"/>
          </p:cNvPicPr>
          <p:nvPr>
            <a:videoFile r:link="rId1"/>
            <p:extLst>
              <p:ext uri="{DAA4B4D4-6D71-4841-9C94-3DE7FCFB9230}">
                <p14:media xmlns:p14="http://schemas.microsoft.com/office/powerpoint/2010/main" xmlns="" r:embed="rId3">
                  <p14:trim st="489" end="1322"/>
                </p14:media>
              </p:ext>
            </p:extLst>
          </p:nvPr>
        </p:nvPicPr>
        <p:blipFill>
          <a:blip r:embed="rId4"/>
          <a:stretch>
            <a:fillRect/>
          </a:stretch>
        </p:blipFill>
        <p:spPr>
          <a:xfrm>
            <a:off x="0" y="0"/>
            <a:ext cx="12192000" cy="6858000"/>
          </a:xfrm>
          <a:prstGeom prst="rect">
            <a:avLst/>
          </a:prstGeom>
        </p:spPr>
      </p:pic>
      <p:pic>
        <p:nvPicPr>
          <p:cNvPr id="10" name="video 2">
            <a:hlinkClick r:id="" action="ppaction://media"/>
            <a:extLst>
              <a:ext uri="{FF2B5EF4-FFF2-40B4-BE49-F238E27FC236}">
                <a16:creationId xmlns:a16="http://schemas.microsoft.com/office/drawing/2014/main" xmlns="" id="{1CA498A4-F6FE-AC47-A741-4A4158C75B4C}"/>
              </a:ext>
            </a:extLst>
          </p:cNvPr>
          <p:cNvPicPr>
            <a:picLocks/>
          </p:cNvPicPr>
          <p:nvPr>
            <a:videoFile r:link="rId1"/>
            <p:extLst>
              <p:ext uri="{DAA4B4D4-6D71-4841-9C94-3DE7FCFB9230}">
                <p14:media xmlns:p14="http://schemas.microsoft.com/office/powerpoint/2010/main" xmlns="" r:embed="rId3">
                  <p14:trim st="489" end="1322"/>
                </p14:media>
              </p:ext>
            </p:extLst>
          </p:nvPr>
        </p:nvPicPr>
        <p:blipFill>
          <a:blip r:embed="rId4"/>
          <a:srcRect l="18624" t="14705" r="18403" b="14959"/>
          <a:stretch>
            <a:fillRect/>
          </a:stretch>
        </p:blipFill>
        <p:spPr>
          <a:xfrm flipH="1">
            <a:off x="3534458" y="1948834"/>
            <a:ext cx="4811256" cy="2960331"/>
          </a:xfrm>
          <a:custGeom>
            <a:avLst/>
            <a:gdLst/>
            <a:ahLst/>
            <a:cxnLst/>
            <a:rect l="l" t="t" r="r" b="b"/>
            <a:pathLst>
              <a:path w="7677597" h="4823668">
                <a:moveTo>
                  <a:pt x="2380506" y="3926235"/>
                </a:moveTo>
                <a:lnTo>
                  <a:pt x="2466082" y="4451598"/>
                </a:lnTo>
                <a:lnTo>
                  <a:pt x="2295674" y="4451598"/>
                </a:lnTo>
                <a:close/>
                <a:moveTo>
                  <a:pt x="6409581" y="3926235"/>
                </a:moveTo>
                <a:lnTo>
                  <a:pt x="6495157" y="4451598"/>
                </a:lnTo>
                <a:lnTo>
                  <a:pt x="6324749" y="4451598"/>
                </a:lnTo>
                <a:close/>
                <a:moveTo>
                  <a:pt x="1088827" y="3807172"/>
                </a:moveTo>
                <a:lnTo>
                  <a:pt x="1088827" y="4672608"/>
                </a:lnTo>
                <a:lnTo>
                  <a:pt x="963811" y="4672608"/>
                </a:lnTo>
                <a:cubicBezTo>
                  <a:pt x="892870" y="4672608"/>
                  <a:pt x="857399" y="4639618"/>
                  <a:pt x="857399" y="4573637"/>
                </a:cubicBezTo>
                <a:lnTo>
                  <a:pt x="857399" y="3904655"/>
                </a:lnTo>
                <a:cubicBezTo>
                  <a:pt x="857399" y="3839667"/>
                  <a:pt x="891382" y="3807172"/>
                  <a:pt x="959346" y="3807172"/>
                </a:cubicBezTo>
                <a:close/>
                <a:moveTo>
                  <a:pt x="4803576" y="3807172"/>
                </a:moveTo>
                <a:lnTo>
                  <a:pt x="4803576" y="4672608"/>
                </a:lnTo>
                <a:lnTo>
                  <a:pt x="4564708" y="4672608"/>
                </a:lnTo>
                <a:lnTo>
                  <a:pt x="4564708" y="3807172"/>
                </a:lnTo>
                <a:close/>
                <a:moveTo>
                  <a:pt x="456158" y="3657600"/>
                </a:moveTo>
                <a:lnTo>
                  <a:pt x="105668" y="3657600"/>
                </a:lnTo>
                <a:cubicBezTo>
                  <a:pt x="35224" y="3657600"/>
                  <a:pt x="0" y="3692823"/>
                  <a:pt x="0" y="3763268"/>
                </a:cubicBezTo>
                <a:lnTo>
                  <a:pt x="0" y="4023717"/>
                </a:lnTo>
                <a:lnTo>
                  <a:pt x="174129" y="4023717"/>
                </a:lnTo>
                <a:lnTo>
                  <a:pt x="174129" y="3804196"/>
                </a:lnTo>
                <a:lnTo>
                  <a:pt x="386953" y="3804196"/>
                </a:lnTo>
                <a:lnTo>
                  <a:pt x="386953" y="4014788"/>
                </a:lnTo>
                <a:lnTo>
                  <a:pt x="37951" y="4343698"/>
                </a:lnTo>
                <a:cubicBezTo>
                  <a:pt x="12651" y="4367510"/>
                  <a:pt x="0" y="4399012"/>
                  <a:pt x="0" y="4438204"/>
                </a:cubicBezTo>
                <a:lnTo>
                  <a:pt x="0" y="4715768"/>
                </a:lnTo>
                <a:cubicBezTo>
                  <a:pt x="0" y="4786710"/>
                  <a:pt x="35224" y="4822180"/>
                  <a:pt x="105668" y="4822180"/>
                </a:cubicBezTo>
                <a:lnTo>
                  <a:pt x="456158" y="4822180"/>
                </a:lnTo>
                <a:cubicBezTo>
                  <a:pt x="526108" y="4822180"/>
                  <a:pt x="561082" y="4786710"/>
                  <a:pt x="561082" y="4715768"/>
                </a:cubicBezTo>
                <a:lnTo>
                  <a:pt x="561082" y="4438204"/>
                </a:lnTo>
                <a:lnTo>
                  <a:pt x="386953" y="4438204"/>
                </a:lnTo>
                <a:lnTo>
                  <a:pt x="386953" y="4675584"/>
                </a:lnTo>
                <a:lnTo>
                  <a:pt x="174129" y="4675584"/>
                </a:lnTo>
                <a:lnTo>
                  <a:pt x="174129" y="4447133"/>
                </a:lnTo>
                <a:lnTo>
                  <a:pt x="523131" y="4116735"/>
                </a:lnTo>
                <a:cubicBezTo>
                  <a:pt x="548432" y="4092426"/>
                  <a:pt x="561082" y="4061420"/>
                  <a:pt x="561082" y="4023717"/>
                </a:cubicBezTo>
                <a:lnTo>
                  <a:pt x="561082" y="3764756"/>
                </a:lnTo>
                <a:cubicBezTo>
                  <a:pt x="561082" y="3693319"/>
                  <a:pt x="526108" y="3657600"/>
                  <a:pt x="456158" y="3657600"/>
                </a:cubicBezTo>
                <a:close/>
                <a:moveTo>
                  <a:pt x="1262956" y="3657600"/>
                </a:moveTo>
                <a:lnTo>
                  <a:pt x="908001" y="3657600"/>
                </a:lnTo>
                <a:cubicBezTo>
                  <a:pt x="839043" y="3657600"/>
                  <a:pt x="784226" y="3677320"/>
                  <a:pt x="743545" y="3716759"/>
                </a:cubicBezTo>
                <a:cubicBezTo>
                  <a:pt x="702865" y="3756199"/>
                  <a:pt x="682526" y="3810149"/>
                  <a:pt x="682526" y="3878610"/>
                </a:cubicBezTo>
                <a:lnTo>
                  <a:pt x="682526" y="4602659"/>
                </a:lnTo>
                <a:cubicBezTo>
                  <a:pt x="682526" y="4671120"/>
                  <a:pt x="702866" y="4724822"/>
                  <a:pt x="743545" y="4763765"/>
                </a:cubicBezTo>
                <a:cubicBezTo>
                  <a:pt x="784226" y="4802709"/>
                  <a:pt x="839044" y="4822180"/>
                  <a:pt x="908001" y="4822180"/>
                </a:cubicBezTo>
                <a:lnTo>
                  <a:pt x="1262956" y="4822180"/>
                </a:lnTo>
                <a:close/>
                <a:moveTo>
                  <a:pt x="1958281" y="3657600"/>
                </a:moveTo>
                <a:lnTo>
                  <a:pt x="1496169" y="3657600"/>
                </a:lnTo>
                <a:cubicBezTo>
                  <a:pt x="1426220" y="3657600"/>
                  <a:pt x="1391245" y="3693319"/>
                  <a:pt x="1391245" y="3764756"/>
                </a:cubicBezTo>
                <a:lnTo>
                  <a:pt x="1391245" y="4188172"/>
                </a:lnTo>
                <a:cubicBezTo>
                  <a:pt x="1391245" y="4237286"/>
                  <a:pt x="1407864" y="4269036"/>
                  <a:pt x="1441103" y="4283422"/>
                </a:cubicBezTo>
                <a:cubicBezTo>
                  <a:pt x="1458962" y="4290864"/>
                  <a:pt x="1496665" y="4294584"/>
                  <a:pt x="1554213" y="4294584"/>
                </a:cubicBezTo>
                <a:lnTo>
                  <a:pt x="1362224" y="4822180"/>
                </a:lnTo>
                <a:lnTo>
                  <a:pt x="1543795" y="4822180"/>
                </a:lnTo>
                <a:lnTo>
                  <a:pt x="1735783" y="4281190"/>
                </a:lnTo>
                <a:cubicBezTo>
                  <a:pt x="1735783" y="4281190"/>
                  <a:pt x="1735783" y="4246215"/>
                  <a:pt x="1735783" y="4176266"/>
                </a:cubicBezTo>
                <a:lnTo>
                  <a:pt x="1564630" y="4176266"/>
                </a:lnTo>
                <a:lnTo>
                  <a:pt x="1564630" y="3807172"/>
                </a:lnTo>
                <a:lnTo>
                  <a:pt x="1784152" y="3807172"/>
                </a:lnTo>
                <a:lnTo>
                  <a:pt x="1784152" y="4822180"/>
                </a:lnTo>
                <a:lnTo>
                  <a:pt x="1958281" y="4822180"/>
                </a:lnTo>
                <a:close/>
                <a:moveTo>
                  <a:pt x="3255020" y="3657600"/>
                </a:moveTo>
                <a:lnTo>
                  <a:pt x="2891880" y="3657600"/>
                </a:lnTo>
                <a:cubicBezTo>
                  <a:pt x="2820939" y="3657600"/>
                  <a:pt x="2785468" y="3693319"/>
                  <a:pt x="2785468" y="3764756"/>
                </a:cubicBezTo>
                <a:lnTo>
                  <a:pt x="2785468" y="4037112"/>
                </a:lnTo>
                <a:lnTo>
                  <a:pt x="2958852" y="4037112"/>
                </a:lnTo>
                <a:lnTo>
                  <a:pt x="2958852" y="3807172"/>
                </a:lnTo>
                <a:lnTo>
                  <a:pt x="3184327" y="3807172"/>
                </a:lnTo>
                <a:lnTo>
                  <a:pt x="3184327" y="4672608"/>
                </a:lnTo>
                <a:lnTo>
                  <a:pt x="2958852" y="4672608"/>
                </a:lnTo>
                <a:lnTo>
                  <a:pt x="2958852" y="4427786"/>
                </a:lnTo>
                <a:lnTo>
                  <a:pt x="2785468" y="4427786"/>
                </a:lnTo>
                <a:lnTo>
                  <a:pt x="2785468" y="4715768"/>
                </a:lnTo>
                <a:cubicBezTo>
                  <a:pt x="2785468" y="4786710"/>
                  <a:pt x="2820939" y="4822180"/>
                  <a:pt x="2891880" y="4822180"/>
                </a:cubicBezTo>
                <a:lnTo>
                  <a:pt x="3255020" y="4822180"/>
                </a:lnTo>
                <a:cubicBezTo>
                  <a:pt x="3323978" y="4822180"/>
                  <a:pt x="3358456" y="4786710"/>
                  <a:pt x="3358456" y="4715768"/>
                </a:cubicBezTo>
                <a:lnTo>
                  <a:pt x="3358456" y="3764756"/>
                </a:lnTo>
                <a:cubicBezTo>
                  <a:pt x="3358456" y="3693319"/>
                  <a:pt x="3323978" y="3657600"/>
                  <a:pt x="3255020" y="3657600"/>
                </a:cubicBezTo>
                <a:close/>
                <a:moveTo>
                  <a:pt x="4263331" y="3657600"/>
                </a:moveTo>
                <a:lnTo>
                  <a:pt x="3787825" y="3657600"/>
                </a:lnTo>
                <a:lnTo>
                  <a:pt x="3787825" y="3811637"/>
                </a:lnTo>
                <a:lnTo>
                  <a:pt x="4089201" y="3811637"/>
                </a:lnTo>
                <a:lnTo>
                  <a:pt x="4089201" y="4156174"/>
                </a:lnTo>
                <a:lnTo>
                  <a:pt x="3831729" y="4156174"/>
                </a:lnTo>
                <a:lnTo>
                  <a:pt x="3831729" y="4307235"/>
                </a:lnTo>
                <a:lnTo>
                  <a:pt x="4089201" y="4307235"/>
                </a:lnTo>
                <a:lnTo>
                  <a:pt x="4089201" y="4822180"/>
                </a:lnTo>
                <a:lnTo>
                  <a:pt x="4263331" y="4822180"/>
                </a:lnTo>
                <a:close/>
                <a:moveTo>
                  <a:pt x="4874270" y="3657600"/>
                </a:moveTo>
                <a:lnTo>
                  <a:pt x="4496247" y="3657600"/>
                </a:lnTo>
                <a:cubicBezTo>
                  <a:pt x="4425802" y="3657600"/>
                  <a:pt x="4390579" y="3693319"/>
                  <a:pt x="4390579" y="3764756"/>
                </a:cubicBezTo>
                <a:lnTo>
                  <a:pt x="4390579" y="4715768"/>
                </a:lnTo>
                <a:cubicBezTo>
                  <a:pt x="4390579" y="4786710"/>
                  <a:pt x="4425802" y="4822180"/>
                  <a:pt x="4496247" y="4822180"/>
                </a:cubicBezTo>
                <a:lnTo>
                  <a:pt x="4874270" y="4822180"/>
                </a:lnTo>
                <a:cubicBezTo>
                  <a:pt x="4943227" y="4822180"/>
                  <a:pt x="4977706" y="4786710"/>
                  <a:pt x="4977706" y="4715768"/>
                </a:cubicBezTo>
                <a:lnTo>
                  <a:pt x="4977706" y="3764756"/>
                </a:lnTo>
                <a:cubicBezTo>
                  <a:pt x="4977706" y="3693319"/>
                  <a:pt x="4943227" y="3657600"/>
                  <a:pt x="4874270" y="3657600"/>
                </a:cubicBezTo>
                <a:close/>
                <a:moveTo>
                  <a:pt x="5987355" y="3657600"/>
                </a:moveTo>
                <a:lnTo>
                  <a:pt x="5525245" y="3657600"/>
                </a:lnTo>
                <a:cubicBezTo>
                  <a:pt x="5455295" y="3657600"/>
                  <a:pt x="5420321" y="3693319"/>
                  <a:pt x="5420321" y="3764756"/>
                </a:cubicBezTo>
                <a:lnTo>
                  <a:pt x="5420321" y="4188172"/>
                </a:lnTo>
                <a:cubicBezTo>
                  <a:pt x="5420321" y="4237286"/>
                  <a:pt x="5436940" y="4269036"/>
                  <a:pt x="5470178" y="4283422"/>
                </a:cubicBezTo>
                <a:cubicBezTo>
                  <a:pt x="5488038" y="4290864"/>
                  <a:pt x="5525741" y="4294584"/>
                  <a:pt x="5583288" y="4294584"/>
                </a:cubicBezTo>
                <a:lnTo>
                  <a:pt x="5391299" y="4822180"/>
                </a:lnTo>
                <a:lnTo>
                  <a:pt x="5572870" y="4822180"/>
                </a:lnTo>
                <a:lnTo>
                  <a:pt x="5764858" y="4281190"/>
                </a:lnTo>
                <a:cubicBezTo>
                  <a:pt x="5764858" y="4281190"/>
                  <a:pt x="5764858" y="4246215"/>
                  <a:pt x="5764858" y="4176266"/>
                </a:cubicBezTo>
                <a:lnTo>
                  <a:pt x="5593705" y="4176266"/>
                </a:lnTo>
                <a:lnTo>
                  <a:pt x="5593705" y="3807172"/>
                </a:lnTo>
                <a:lnTo>
                  <a:pt x="5813227" y="3807172"/>
                </a:lnTo>
                <a:lnTo>
                  <a:pt x="5813227" y="4822180"/>
                </a:lnTo>
                <a:lnTo>
                  <a:pt x="5987355" y="4822180"/>
                </a:lnTo>
                <a:close/>
                <a:moveTo>
                  <a:pt x="7677597" y="3657600"/>
                </a:moveTo>
                <a:lnTo>
                  <a:pt x="7501235" y="3657600"/>
                </a:lnTo>
                <a:lnTo>
                  <a:pt x="7411194" y="4348163"/>
                </a:lnTo>
                <a:cubicBezTo>
                  <a:pt x="7409706" y="4371975"/>
                  <a:pt x="7407722" y="4407446"/>
                  <a:pt x="7405241" y="4454575"/>
                </a:cubicBezTo>
                <a:cubicBezTo>
                  <a:pt x="7404745" y="4430762"/>
                  <a:pt x="7402513" y="4395292"/>
                  <a:pt x="7398544" y="4348163"/>
                </a:cubicBezTo>
                <a:lnTo>
                  <a:pt x="7298085" y="3657600"/>
                </a:lnTo>
                <a:lnTo>
                  <a:pt x="7155210" y="3657600"/>
                </a:lnTo>
                <a:lnTo>
                  <a:pt x="7054751" y="4348163"/>
                </a:lnTo>
                <a:cubicBezTo>
                  <a:pt x="7053263" y="4371975"/>
                  <a:pt x="7051030" y="4407446"/>
                  <a:pt x="7048053" y="4454575"/>
                </a:cubicBezTo>
                <a:cubicBezTo>
                  <a:pt x="7047558" y="4430762"/>
                  <a:pt x="7045573" y="4395292"/>
                  <a:pt x="7042101" y="4348163"/>
                </a:cubicBezTo>
                <a:lnTo>
                  <a:pt x="6952059" y="3657600"/>
                </a:lnTo>
                <a:lnTo>
                  <a:pt x="6775698" y="3657600"/>
                </a:lnTo>
                <a:lnTo>
                  <a:pt x="6946106" y="4823668"/>
                </a:lnTo>
                <a:lnTo>
                  <a:pt x="7116514" y="4823668"/>
                </a:lnTo>
                <a:lnTo>
                  <a:pt x="7220694" y="4163616"/>
                </a:lnTo>
                <a:cubicBezTo>
                  <a:pt x="7221687" y="4139803"/>
                  <a:pt x="7223670" y="4104333"/>
                  <a:pt x="7226647" y="4057204"/>
                </a:cubicBezTo>
                <a:cubicBezTo>
                  <a:pt x="7226647" y="4081016"/>
                  <a:pt x="7228632" y="4116487"/>
                  <a:pt x="7232600" y="4163616"/>
                </a:cubicBezTo>
                <a:lnTo>
                  <a:pt x="7336036" y="4823668"/>
                </a:lnTo>
                <a:lnTo>
                  <a:pt x="7507188" y="4823668"/>
                </a:lnTo>
                <a:close/>
                <a:moveTo>
                  <a:pt x="2470547" y="3656112"/>
                </a:moveTo>
                <a:lnTo>
                  <a:pt x="2287489" y="3656112"/>
                </a:lnTo>
                <a:lnTo>
                  <a:pt x="2063502" y="4822180"/>
                </a:lnTo>
                <a:lnTo>
                  <a:pt x="2236143" y="4822180"/>
                </a:lnTo>
                <a:lnTo>
                  <a:pt x="2271118" y="4601170"/>
                </a:lnTo>
                <a:lnTo>
                  <a:pt x="2489151" y="4601170"/>
                </a:lnTo>
                <a:lnTo>
                  <a:pt x="2524125" y="4822180"/>
                </a:lnTo>
                <a:lnTo>
                  <a:pt x="2696022" y="4822180"/>
                </a:lnTo>
                <a:lnTo>
                  <a:pt x="2696022" y="4819204"/>
                </a:lnTo>
                <a:close/>
                <a:moveTo>
                  <a:pt x="6499622" y="3656112"/>
                </a:moveTo>
                <a:lnTo>
                  <a:pt x="6316563" y="3656112"/>
                </a:lnTo>
                <a:lnTo>
                  <a:pt x="6092577" y="4822180"/>
                </a:lnTo>
                <a:lnTo>
                  <a:pt x="6265218" y="4822180"/>
                </a:lnTo>
                <a:lnTo>
                  <a:pt x="6300192" y="4601170"/>
                </a:lnTo>
                <a:lnTo>
                  <a:pt x="6518225" y="4601170"/>
                </a:lnTo>
                <a:lnTo>
                  <a:pt x="6553200" y="4822180"/>
                </a:lnTo>
                <a:lnTo>
                  <a:pt x="6725097" y="4822180"/>
                </a:lnTo>
                <a:lnTo>
                  <a:pt x="6725097" y="4819204"/>
                </a:lnTo>
                <a:close/>
                <a:moveTo>
                  <a:pt x="4765477" y="1978372"/>
                </a:moveTo>
                <a:lnTo>
                  <a:pt x="4765477" y="2843808"/>
                </a:lnTo>
                <a:lnTo>
                  <a:pt x="4526608" y="2843808"/>
                </a:lnTo>
                <a:lnTo>
                  <a:pt x="4526608" y="1978372"/>
                </a:lnTo>
                <a:close/>
                <a:moveTo>
                  <a:pt x="2577406" y="1828800"/>
                </a:moveTo>
                <a:lnTo>
                  <a:pt x="2098923" y="1828800"/>
                </a:lnTo>
                <a:lnTo>
                  <a:pt x="2098923" y="1982837"/>
                </a:lnTo>
                <a:lnTo>
                  <a:pt x="2403277" y="1982837"/>
                </a:lnTo>
                <a:lnTo>
                  <a:pt x="2403277" y="2322909"/>
                </a:lnTo>
                <a:lnTo>
                  <a:pt x="2141339" y="2322909"/>
                </a:lnTo>
                <a:lnTo>
                  <a:pt x="2141339" y="2473970"/>
                </a:lnTo>
                <a:lnTo>
                  <a:pt x="2403277" y="2473970"/>
                </a:lnTo>
                <a:lnTo>
                  <a:pt x="2403277" y="2839343"/>
                </a:lnTo>
                <a:lnTo>
                  <a:pt x="2094459" y="2839343"/>
                </a:lnTo>
                <a:lnTo>
                  <a:pt x="2094459" y="2993380"/>
                </a:lnTo>
                <a:lnTo>
                  <a:pt x="2577406" y="2993380"/>
                </a:lnTo>
                <a:close/>
                <a:moveTo>
                  <a:pt x="3301306" y="1828800"/>
                </a:moveTo>
                <a:lnTo>
                  <a:pt x="3127177" y="1828800"/>
                </a:lnTo>
                <a:lnTo>
                  <a:pt x="3127177" y="2308771"/>
                </a:lnTo>
                <a:lnTo>
                  <a:pt x="2891284" y="2308771"/>
                </a:lnTo>
                <a:lnTo>
                  <a:pt x="2891284" y="1828800"/>
                </a:lnTo>
                <a:lnTo>
                  <a:pt x="2715667" y="1828800"/>
                </a:lnTo>
                <a:lnTo>
                  <a:pt x="2715667" y="2993380"/>
                </a:lnTo>
                <a:lnTo>
                  <a:pt x="2891284" y="2993380"/>
                </a:lnTo>
                <a:lnTo>
                  <a:pt x="2891284" y="2470993"/>
                </a:lnTo>
                <a:lnTo>
                  <a:pt x="3127177" y="2470993"/>
                </a:lnTo>
                <a:lnTo>
                  <a:pt x="3127177" y="2993380"/>
                </a:lnTo>
                <a:lnTo>
                  <a:pt x="3301306" y="2993380"/>
                </a:lnTo>
                <a:close/>
                <a:moveTo>
                  <a:pt x="3943201" y="1828800"/>
                </a:moveTo>
                <a:lnTo>
                  <a:pt x="3385840" y="1828800"/>
                </a:lnTo>
                <a:lnTo>
                  <a:pt x="3385840" y="1982837"/>
                </a:lnTo>
                <a:lnTo>
                  <a:pt x="3577829" y="1982837"/>
                </a:lnTo>
                <a:lnTo>
                  <a:pt x="3577829" y="2993380"/>
                </a:lnTo>
                <a:lnTo>
                  <a:pt x="3751213" y="2993380"/>
                </a:lnTo>
                <a:lnTo>
                  <a:pt x="3751213" y="1982837"/>
                </a:lnTo>
                <a:lnTo>
                  <a:pt x="3943201" y="1982837"/>
                </a:lnTo>
                <a:close/>
                <a:moveTo>
                  <a:pt x="4836170" y="1828800"/>
                </a:moveTo>
                <a:lnTo>
                  <a:pt x="4458147" y="1828800"/>
                </a:lnTo>
                <a:cubicBezTo>
                  <a:pt x="4387702" y="1828800"/>
                  <a:pt x="4352479" y="1864519"/>
                  <a:pt x="4352479" y="1935957"/>
                </a:cubicBezTo>
                <a:lnTo>
                  <a:pt x="4352479" y="2886968"/>
                </a:lnTo>
                <a:cubicBezTo>
                  <a:pt x="4352479" y="2957909"/>
                  <a:pt x="4387702" y="2993380"/>
                  <a:pt x="4458147" y="2993380"/>
                </a:cubicBezTo>
                <a:lnTo>
                  <a:pt x="4836170" y="2993380"/>
                </a:lnTo>
                <a:cubicBezTo>
                  <a:pt x="4905128" y="2993380"/>
                  <a:pt x="4939606" y="2957909"/>
                  <a:pt x="4939606" y="2886968"/>
                </a:cubicBezTo>
                <a:lnTo>
                  <a:pt x="4939606" y="1935957"/>
                </a:lnTo>
                <a:cubicBezTo>
                  <a:pt x="4939606" y="1864519"/>
                  <a:pt x="4905128" y="1828800"/>
                  <a:pt x="4836170" y="1828800"/>
                </a:cubicBezTo>
                <a:close/>
                <a:moveTo>
                  <a:pt x="5581502" y="1828800"/>
                </a:moveTo>
                <a:lnTo>
                  <a:pt x="5024140" y="1828800"/>
                </a:lnTo>
                <a:lnTo>
                  <a:pt x="5024140" y="1982837"/>
                </a:lnTo>
                <a:lnTo>
                  <a:pt x="5216129" y="1982837"/>
                </a:lnTo>
                <a:lnTo>
                  <a:pt x="5216129" y="2993380"/>
                </a:lnTo>
                <a:lnTo>
                  <a:pt x="5389513" y="2993380"/>
                </a:lnTo>
                <a:lnTo>
                  <a:pt x="5389513" y="1982837"/>
                </a:lnTo>
                <a:lnTo>
                  <a:pt x="5581502" y="1982837"/>
                </a:lnTo>
                <a:close/>
                <a:moveTo>
                  <a:pt x="3251002" y="149572"/>
                </a:moveTo>
                <a:lnTo>
                  <a:pt x="3251002" y="1015008"/>
                </a:lnTo>
                <a:lnTo>
                  <a:pt x="3012133" y="1015008"/>
                </a:lnTo>
                <a:lnTo>
                  <a:pt x="3012133" y="149572"/>
                </a:lnTo>
                <a:close/>
                <a:moveTo>
                  <a:pt x="1863031" y="0"/>
                </a:moveTo>
                <a:lnTo>
                  <a:pt x="1384548" y="0"/>
                </a:lnTo>
                <a:lnTo>
                  <a:pt x="1384548" y="154037"/>
                </a:lnTo>
                <a:lnTo>
                  <a:pt x="1688902" y="154037"/>
                </a:lnTo>
                <a:lnTo>
                  <a:pt x="1688902" y="494110"/>
                </a:lnTo>
                <a:lnTo>
                  <a:pt x="1426964" y="494110"/>
                </a:lnTo>
                <a:lnTo>
                  <a:pt x="1426964" y="645170"/>
                </a:lnTo>
                <a:lnTo>
                  <a:pt x="1688902" y="645170"/>
                </a:lnTo>
                <a:lnTo>
                  <a:pt x="1688902" y="1010543"/>
                </a:lnTo>
                <a:lnTo>
                  <a:pt x="1380083" y="1010543"/>
                </a:lnTo>
                <a:lnTo>
                  <a:pt x="1380083" y="1164580"/>
                </a:lnTo>
                <a:lnTo>
                  <a:pt x="1863031" y="1164580"/>
                </a:lnTo>
                <a:close/>
                <a:moveTo>
                  <a:pt x="2710756" y="0"/>
                </a:moveTo>
                <a:lnTo>
                  <a:pt x="2546301" y="0"/>
                </a:lnTo>
                <a:lnTo>
                  <a:pt x="2363242" y="643682"/>
                </a:lnTo>
                <a:cubicBezTo>
                  <a:pt x="2361258" y="650627"/>
                  <a:pt x="2359770" y="668238"/>
                  <a:pt x="2358777" y="696516"/>
                </a:cubicBezTo>
                <a:cubicBezTo>
                  <a:pt x="2358777" y="684114"/>
                  <a:pt x="2357289" y="666502"/>
                  <a:pt x="2354313" y="643682"/>
                </a:cubicBezTo>
                <a:lnTo>
                  <a:pt x="2171254" y="0"/>
                </a:lnTo>
                <a:lnTo>
                  <a:pt x="2006799" y="0"/>
                </a:lnTo>
                <a:lnTo>
                  <a:pt x="2006799" y="1164580"/>
                </a:lnTo>
                <a:lnTo>
                  <a:pt x="2174230" y="1164580"/>
                </a:lnTo>
                <a:lnTo>
                  <a:pt x="2174230" y="590104"/>
                </a:lnTo>
                <a:cubicBezTo>
                  <a:pt x="2174230" y="559842"/>
                  <a:pt x="2170758" y="517674"/>
                  <a:pt x="2163813" y="463600"/>
                </a:cubicBezTo>
                <a:lnTo>
                  <a:pt x="2314129" y="1058168"/>
                </a:lnTo>
                <a:lnTo>
                  <a:pt x="2402682" y="1058168"/>
                </a:lnTo>
                <a:lnTo>
                  <a:pt x="2553742" y="463600"/>
                </a:lnTo>
                <a:cubicBezTo>
                  <a:pt x="2546797" y="518666"/>
                  <a:pt x="2543324" y="560834"/>
                  <a:pt x="2543324" y="590104"/>
                </a:cubicBezTo>
                <a:lnTo>
                  <a:pt x="2543324" y="1164580"/>
                </a:lnTo>
                <a:lnTo>
                  <a:pt x="2710756" y="1164580"/>
                </a:lnTo>
                <a:close/>
                <a:moveTo>
                  <a:pt x="3321695" y="0"/>
                </a:moveTo>
                <a:lnTo>
                  <a:pt x="2943672" y="0"/>
                </a:lnTo>
                <a:cubicBezTo>
                  <a:pt x="2873227" y="0"/>
                  <a:pt x="2838004" y="35719"/>
                  <a:pt x="2838004" y="107156"/>
                </a:cubicBezTo>
                <a:lnTo>
                  <a:pt x="2838004" y="1058168"/>
                </a:lnTo>
                <a:cubicBezTo>
                  <a:pt x="2838004" y="1129109"/>
                  <a:pt x="2873227" y="1164580"/>
                  <a:pt x="2943672" y="1164580"/>
                </a:cubicBezTo>
                <a:lnTo>
                  <a:pt x="3321695" y="1164580"/>
                </a:lnTo>
                <a:cubicBezTo>
                  <a:pt x="3390653" y="1164580"/>
                  <a:pt x="3425131" y="1129109"/>
                  <a:pt x="3425131" y="1058168"/>
                </a:cubicBezTo>
                <a:lnTo>
                  <a:pt x="3425131" y="107156"/>
                </a:lnTo>
                <a:cubicBezTo>
                  <a:pt x="3425131" y="35719"/>
                  <a:pt x="3390653" y="0"/>
                  <a:pt x="3321695" y="0"/>
                </a:cubicBezTo>
                <a:close/>
                <a:moveTo>
                  <a:pt x="4026545" y="0"/>
                </a:moveTo>
                <a:lnTo>
                  <a:pt x="3663405" y="0"/>
                </a:lnTo>
                <a:cubicBezTo>
                  <a:pt x="3592464" y="0"/>
                  <a:pt x="3556993" y="35719"/>
                  <a:pt x="3556993" y="107156"/>
                </a:cubicBezTo>
                <a:lnTo>
                  <a:pt x="3556993" y="379512"/>
                </a:lnTo>
                <a:lnTo>
                  <a:pt x="3730377" y="379512"/>
                </a:lnTo>
                <a:lnTo>
                  <a:pt x="3730377" y="149572"/>
                </a:lnTo>
                <a:lnTo>
                  <a:pt x="3955852" y="149572"/>
                </a:lnTo>
                <a:lnTo>
                  <a:pt x="3955852" y="1015008"/>
                </a:lnTo>
                <a:lnTo>
                  <a:pt x="3730377" y="1015008"/>
                </a:lnTo>
                <a:lnTo>
                  <a:pt x="3730377" y="770186"/>
                </a:lnTo>
                <a:lnTo>
                  <a:pt x="3556993" y="770186"/>
                </a:lnTo>
                <a:lnTo>
                  <a:pt x="3556993" y="1058168"/>
                </a:lnTo>
                <a:cubicBezTo>
                  <a:pt x="3556993" y="1129109"/>
                  <a:pt x="3592464" y="1164580"/>
                  <a:pt x="3663405" y="1164580"/>
                </a:cubicBezTo>
                <a:lnTo>
                  <a:pt x="4026545" y="1164580"/>
                </a:lnTo>
                <a:cubicBezTo>
                  <a:pt x="4095502" y="1164580"/>
                  <a:pt x="4129981" y="1129109"/>
                  <a:pt x="4129981" y="1058168"/>
                </a:cubicBezTo>
                <a:lnTo>
                  <a:pt x="4129981" y="107156"/>
                </a:lnTo>
                <a:cubicBezTo>
                  <a:pt x="4129981" y="35719"/>
                  <a:pt x="4095502" y="0"/>
                  <a:pt x="4026545" y="0"/>
                </a:cubicBezTo>
                <a:close/>
                <a:moveTo>
                  <a:pt x="4691956" y="0"/>
                </a:moveTo>
                <a:lnTo>
                  <a:pt x="4517826" y="0"/>
                </a:lnTo>
                <a:lnTo>
                  <a:pt x="4517826" y="1009055"/>
                </a:lnTo>
                <a:lnTo>
                  <a:pt x="4234309" y="1009055"/>
                </a:lnTo>
                <a:lnTo>
                  <a:pt x="4234309" y="1164580"/>
                </a:lnTo>
                <a:lnTo>
                  <a:pt x="4691956" y="1164580"/>
                </a:lnTo>
                <a:close/>
                <a:moveTo>
                  <a:pt x="5292030" y="0"/>
                </a:moveTo>
                <a:lnTo>
                  <a:pt x="4813548" y="0"/>
                </a:lnTo>
                <a:lnTo>
                  <a:pt x="4813548" y="154037"/>
                </a:lnTo>
                <a:lnTo>
                  <a:pt x="5117902" y="154037"/>
                </a:lnTo>
                <a:lnTo>
                  <a:pt x="5117902" y="494110"/>
                </a:lnTo>
                <a:lnTo>
                  <a:pt x="4855964" y="494110"/>
                </a:lnTo>
                <a:lnTo>
                  <a:pt x="4855964" y="645170"/>
                </a:lnTo>
                <a:lnTo>
                  <a:pt x="5117902" y="645170"/>
                </a:lnTo>
                <a:lnTo>
                  <a:pt x="5117902" y="1010543"/>
                </a:lnTo>
                <a:lnTo>
                  <a:pt x="4809084" y="1010543"/>
                </a:lnTo>
                <a:lnTo>
                  <a:pt x="4809084" y="1164580"/>
                </a:lnTo>
                <a:lnTo>
                  <a:pt x="5292030" y="1164580"/>
                </a:lnTo>
                <a:close/>
                <a:moveTo>
                  <a:pt x="6286947" y="0"/>
                </a:moveTo>
                <a:lnTo>
                  <a:pt x="6110585" y="0"/>
                </a:lnTo>
                <a:lnTo>
                  <a:pt x="6020544" y="690563"/>
                </a:lnTo>
                <a:cubicBezTo>
                  <a:pt x="6019056" y="714375"/>
                  <a:pt x="6017072" y="749846"/>
                  <a:pt x="6014591" y="796975"/>
                </a:cubicBezTo>
                <a:cubicBezTo>
                  <a:pt x="6014095" y="773162"/>
                  <a:pt x="6011863" y="737692"/>
                  <a:pt x="6007894" y="690563"/>
                </a:cubicBezTo>
                <a:lnTo>
                  <a:pt x="5907435" y="0"/>
                </a:lnTo>
                <a:lnTo>
                  <a:pt x="5764560" y="0"/>
                </a:lnTo>
                <a:lnTo>
                  <a:pt x="5664101" y="690563"/>
                </a:lnTo>
                <a:cubicBezTo>
                  <a:pt x="5662613" y="714375"/>
                  <a:pt x="5660380" y="749846"/>
                  <a:pt x="5657404" y="796975"/>
                </a:cubicBezTo>
                <a:cubicBezTo>
                  <a:pt x="5656908" y="773162"/>
                  <a:pt x="5654924" y="737692"/>
                  <a:pt x="5651451" y="690563"/>
                </a:cubicBezTo>
                <a:lnTo>
                  <a:pt x="5561410" y="0"/>
                </a:lnTo>
                <a:lnTo>
                  <a:pt x="5385048" y="0"/>
                </a:lnTo>
                <a:lnTo>
                  <a:pt x="5555457" y="1166068"/>
                </a:lnTo>
                <a:lnTo>
                  <a:pt x="5725864" y="1166068"/>
                </a:lnTo>
                <a:lnTo>
                  <a:pt x="5830044" y="506016"/>
                </a:lnTo>
                <a:cubicBezTo>
                  <a:pt x="5831037" y="482203"/>
                  <a:pt x="5833021" y="446733"/>
                  <a:pt x="5835997" y="399604"/>
                </a:cubicBezTo>
                <a:cubicBezTo>
                  <a:pt x="5835997" y="423416"/>
                  <a:pt x="5837982" y="458887"/>
                  <a:pt x="5841950" y="506016"/>
                </a:cubicBezTo>
                <a:lnTo>
                  <a:pt x="5945386" y="1166068"/>
                </a:lnTo>
                <a:lnTo>
                  <a:pt x="6116538" y="1166068"/>
                </a:lnTo>
                <a:close/>
              </a:path>
            </a:pathLst>
          </a:custGeom>
          <a:ln>
            <a:solidFill>
              <a:schemeClr val="tx1">
                <a:lumMod val="85000"/>
                <a:lumOff val="15000"/>
              </a:schemeClr>
            </a:solidFill>
          </a:ln>
          <a:effectLst>
            <a:innerShdw blurRad="63500" dist="50800">
              <a:prstClr val="black">
                <a:alpha val="50000"/>
              </a:prstClr>
            </a:innerShdw>
          </a:effectLst>
        </p:spPr>
      </p:pic>
    </p:spTree>
    <p:extLst>
      <p:ext uri="{BB962C8B-B14F-4D97-AF65-F5344CB8AC3E}">
        <p14:creationId xmlns:p14="http://schemas.microsoft.com/office/powerpoint/2010/main" xmlns="" val="2276442061"/>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940" fill="hold"/>
                                        <p:tgtEl>
                                          <p:spTgt spid="4"/>
                                        </p:tgtEl>
                                      </p:cBhvr>
                                    </p:cmd>
                                  </p:childTnLst>
                                </p:cTn>
                              </p:par>
                              <p:par>
                                <p:cTn id="7" presetID="10"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3000"/>
                                        <p:tgtEl>
                                          <p:spTgt spid="10"/>
                                        </p:tgtEl>
                                      </p:cBhvr>
                                    </p:animEffect>
                                  </p:childTnLst>
                                </p:cTn>
                              </p:par>
                              <p:par>
                                <p:cTn id="10" presetID="1" presetClass="mediacall" presetSubtype="0" fill="hold" nodeType="withEffect">
                                  <p:stCondLst>
                                    <p:cond delay="0"/>
                                  </p:stCondLst>
                                  <p:childTnLst>
                                    <p:cmd type="call" cmd="playFrom(0.0)">
                                      <p:cBhvr>
                                        <p:cTn id="11" dur="8940" fill="hold"/>
                                        <p:tgtEl>
                                          <p:spTgt spid="10"/>
                                        </p:tgtEl>
                                      </p:cBhvr>
                                    </p:cmd>
                                  </p:childTnLst>
                                </p:cTn>
                              </p:par>
                              <p:par>
                                <p:cTn id="12" presetID="6" presetClass="emph" presetSubtype="0" fill="hold" nodeType="withEffect">
                                  <p:stCondLst>
                                    <p:cond delay="0"/>
                                  </p:stCondLst>
                                  <p:childTnLst>
                                    <p:animScale>
                                      <p:cBhvr>
                                        <p:cTn id="13" dur="4000" fill="hold"/>
                                        <p:tgtEl>
                                          <p:spTgt spid="1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4"/>
                </p:tgtEl>
              </p:cMediaNode>
            </p:video>
            <p:video>
              <p:cMediaNode vol="80000">
                <p:cTn id="15" display="0">
                  <p:stCondLst>
                    <p:cond delay="indefinite"/>
                  </p:stCondLst>
                </p:cTn>
                <p:tgtEl>
                  <p:spTgt spid="10"/>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xmlns="" id="{183B984F-B746-4DCF-ED6B-354B05D6573A}"/>
              </a:ext>
            </a:extLst>
          </p:cNvPr>
          <p:cNvGrpSpPr/>
          <p:nvPr/>
        </p:nvGrpSpPr>
        <p:grpSpPr>
          <a:xfrm>
            <a:off x="-1193625" y="-751614"/>
            <a:ext cx="13763481" cy="8361228"/>
            <a:chOff x="-1193625" y="-751613"/>
            <a:chExt cx="13763481" cy="8361228"/>
          </a:xfrm>
        </p:grpSpPr>
        <p:sp>
          <p:nvSpPr>
            <p:cNvPr id="22" name="Rectangle 21">
              <a:extLst>
                <a:ext uri="{FF2B5EF4-FFF2-40B4-BE49-F238E27FC236}">
                  <a16:creationId xmlns:a16="http://schemas.microsoft.com/office/drawing/2014/main" xmlns="" id="{B3418AA4-C017-9679-3AE9-CC7ADCF2A82A}"/>
                </a:ext>
              </a:extLst>
            </p:cNvPr>
            <p:cNvSpPr/>
            <p:nvPr/>
          </p:nvSpPr>
          <p:spPr>
            <a:xfrm rot="19510628">
              <a:off x="-1193625" y="-751613"/>
              <a:ext cx="13763481" cy="8361228"/>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TextBox 23">
              <a:extLst>
                <a:ext uri="{FF2B5EF4-FFF2-40B4-BE49-F238E27FC236}">
                  <a16:creationId xmlns:a16="http://schemas.microsoft.com/office/drawing/2014/main" xmlns="" id="{7B31F613-4FF9-7BE3-8BD2-914AD0B13A4C}"/>
                </a:ext>
              </a:extLst>
            </p:cNvPr>
            <p:cNvSpPr txBox="1"/>
            <p:nvPr/>
          </p:nvSpPr>
          <p:spPr>
            <a:xfrm>
              <a:off x="2258955" y="2773181"/>
              <a:ext cx="1638487" cy="605886"/>
            </a:xfrm>
            <a:prstGeom prst="rect">
              <a:avLst/>
            </a:prstGeom>
            <a:noFill/>
          </p:spPr>
          <p:txBody>
            <a:bodyPr wrap="square" rtlCol="0">
              <a:spAutoFit/>
            </a:bodyPr>
            <a:lstStyle/>
            <a:p>
              <a:r>
                <a:rPr lang="en-US" sz="3200" dirty="0">
                  <a:solidFill>
                    <a:schemeClr val="bg1"/>
                  </a:solidFill>
                  <a:latin typeface="Centaur" panose="02030504050205020304" pitchFamily="18" charset="0"/>
                </a:rPr>
                <a:t>GOALS</a:t>
              </a:r>
              <a:endParaRPr lang="en-IN" sz="3200" dirty="0">
                <a:solidFill>
                  <a:schemeClr val="bg1"/>
                </a:solidFill>
                <a:latin typeface="Centaur" panose="02030504050205020304" pitchFamily="18" charset="0"/>
              </a:endParaRPr>
            </a:p>
          </p:txBody>
        </p:sp>
        <p:sp>
          <p:nvSpPr>
            <p:cNvPr id="25" name="TextBox 24">
              <a:extLst>
                <a:ext uri="{FF2B5EF4-FFF2-40B4-BE49-F238E27FC236}">
                  <a16:creationId xmlns:a16="http://schemas.microsoft.com/office/drawing/2014/main" xmlns="" id="{8F48AA2C-5599-3B03-8241-8BA869C0E83B}"/>
                </a:ext>
              </a:extLst>
            </p:cNvPr>
            <p:cNvSpPr txBox="1"/>
            <p:nvPr/>
          </p:nvSpPr>
          <p:spPr>
            <a:xfrm>
              <a:off x="899688" y="3612304"/>
              <a:ext cx="4788427" cy="1200329"/>
            </a:xfrm>
            <a:prstGeom prst="rect">
              <a:avLst/>
            </a:prstGeom>
            <a:noFill/>
          </p:spPr>
          <p:txBody>
            <a:bodyPr wrap="none" rtlCol="0">
              <a:spAutoFit/>
            </a:bodyPr>
            <a:lstStyle/>
            <a:p>
              <a:r>
                <a:rPr lang="en-US"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1. IMPLEMENTATION OF NEW FEATURES.</a:t>
              </a:r>
            </a:p>
            <a:p>
              <a:endPar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r>
                <a:rPr lang="en-US"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2. MARKETING STRATEGIES.</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solidFill>
                  <a:schemeClr val="bg1"/>
                </a:solidFill>
              </a:endParaRPr>
            </a:p>
          </p:txBody>
        </p:sp>
      </p:grpSp>
      <p:grpSp>
        <p:nvGrpSpPr>
          <p:cNvPr id="21" name="Group 20">
            <a:extLst>
              <a:ext uri="{FF2B5EF4-FFF2-40B4-BE49-F238E27FC236}">
                <a16:creationId xmlns:a16="http://schemas.microsoft.com/office/drawing/2014/main" xmlns="" id="{4EEB63E2-B5B1-E7E4-44DC-01F5F94B9EBE}"/>
              </a:ext>
            </a:extLst>
          </p:cNvPr>
          <p:cNvGrpSpPr/>
          <p:nvPr/>
        </p:nvGrpSpPr>
        <p:grpSpPr>
          <a:xfrm>
            <a:off x="5612846" y="-1791338"/>
            <a:ext cx="10919248" cy="7467357"/>
            <a:chOff x="5612846" y="-1806086"/>
            <a:chExt cx="10919248" cy="7467357"/>
          </a:xfrm>
          <a:blipFill dpi="0" rotWithShape="1">
            <a:blip r:embed="rId2"/>
            <a:srcRect/>
            <a:stretch>
              <a:fillRect l="-4000" t="34000" r="26000" b="7000"/>
            </a:stretch>
          </a:blipFill>
        </p:grpSpPr>
        <p:sp>
          <p:nvSpPr>
            <p:cNvPr id="18" name="Rectangle 17">
              <a:extLst>
                <a:ext uri="{FF2B5EF4-FFF2-40B4-BE49-F238E27FC236}">
                  <a16:creationId xmlns:a16="http://schemas.microsoft.com/office/drawing/2014/main" xmlns="" id="{C230AC24-92F0-C985-D02C-2D65F9DEA1A4}"/>
                </a:ext>
              </a:extLst>
            </p:cNvPr>
            <p:cNvSpPr/>
            <p:nvPr/>
          </p:nvSpPr>
          <p:spPr>
            <a:xfrm rot="19459226">
              <a:off x="5612846" y="-1806086"/>
              <a:ext cx="7993626" cy="28759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xmlns="" id="{8A23C299-3010-FC07-0F19-53340D448972}"/>
                </a:ext>
              </a:extLst>
            </p:cNvPr>
            <p:cNvSpPr/>
            <p:nvPr/>
          </p:nvSpPr>
          <p:spPr>
            <a:xfrm rot="19477338">
              <a:off x="5701146" y="1818525"/>
              <a:ext cx="7993626" cy="25943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xmlns="" id="{D8B79EAB-4353-8A5B-E5C9-FB04409CAC17}"/>
                </a:ext>
              </a:extLst>
            </p:cNvPr>
            <p:cNvSpPr/>
            <p:nvPr/>
          </p:nvSpPr>
          <p:spPr>
            <a:xfrm rot="19480035">
              <a:off x="8538468" y="3159838"/>
              <a:ext cx="7993626" cy="25014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5" name="Straight Connector 4">
            <a:extLst>
              <a:ext uri="{FF2B5EF4-FFF2-40B4-BE49-F238E27FC236}">
                <a16:creationId xmlns:a16="http://schemas.microsoft.com/office/drawing/2014/main" xmlns="" id="{140FA096-66BD-32E9-B2A0-2C9197541DBB}"/>
              </a:ext>
            </a:extLst>
          </p:cNvPr>
          <p:cNvCxnSpPr>
            <a:cxnSpLocks/>
          </p:cNvCxnSpPr>
          <p:nvPr/>
        </p:nvCxnSpPr>
        <p:spPr>
          <a:xfrm>
            <a:off x="2360909" y="3288235"/>
            <a:ext cx="12637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626567233"/>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1000" fill="hold"/>
                                        <p:tgtEl>
                                          <p:spTgt spid="26"/>
                                        </p:tgtEl>
                                        <p:attrNameLst>
                                          <p:attrName>ppt_x</p:attrName>
                                        </p:attrNameLst>
                                      </p:cBhvr>
                                      <p:tavLst>
                                        <p:tav tm="0">
                                          <p:val>
                                            <p:strVal val="0-#ppt_w/2"/>
                                          </p:val>
                                        </p:tav>
                                        <p:tav tm="100000">
                                          <p:val>
                                            <p:strVal val="#ppt_x"/>
                                          </p:val>
                                        </p:tav>
                                      </p:tavLst>
                                    </p:anim>
                                    <p:anim calcmode="lin" valueType="num">
                                      <p:cBhvr additive="base">
                                        <p:cTn id="8" dur="100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000" fill="hold"/>
                                        <p:tgtEl>
                                          <p:spTgt spid="21"/>
                                        </p:tgtEl>
                                        <p:attrNameLst>
                                          <p:attrName>ppt_x</p:attrName>
                                        </p:attrNameLst>
                                      </p:cBhvr>
                                      <p:tavLst>
                                        <p:tav tm="0">
                                          <p:val>
                                            <p:strVal val="1+#ppt_w/2"/>
                                          </p:val>
                                        </p:tav>
                                        <p:tav tm="100000">
                                          <p:val>
                                            <p:strVal val="#ppt_x"/>
                                          </p:val>
                                        </p:tav>
                                      </p:tavLst>
                                    </p:anim>
                                    <p:anim calcmode="lin" valueType="num">
                                      <p:cBhvr additive="base">
                                        <p:cTn id="12" dur="10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xmlns="" id="{AC65115D-A7FE-56F3-C109-147EB21CB41A}"/>
              </a:ext>
            </a:extLst>
          </p:cNvPr>
          <p:cNvSpPr/>
          <p:nvPr/>
        </p:nvSpPr>
        <p:spPr>
          <a:xfrm>
            <a:off x="0" y="-140123"/>
            <a:ext cx="12192000" cy="68580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a:extLst>
              <a:ext uri="{FF2B5EF4-FFF2-40B4-BE49-F238E27FC236}">
                <a16:creationId xmlns:a16="http://schemas.microsoft.com/office/drawing/2014/main" xmlns="" id="{A049CCAE-9E8E-17C1-BEA5-4061207BA021}"/>
              </a:ext>
            </a:extLst>
          </p:cNvPr>
          <p:cNvGrpSpPr/>
          <p:nvPr/>
        </p:nvGrpSpPr>
        <p:grpSpPr>
          <a:xfrm rot="5400000">
            <a:off x="-2303572" y="376254"/>
            <a:ext cx="5409960" cy="5304639"/>
            <a:chOff x="-2672928" y="406994"/>
            <a:chExt cx="5409960" cy="5304639"/>
          </a:xfrm>
        </p:grpSpPr>
        <p:pic>
          <p:nvPicPr>
            <p:cNvPr id="14" name="Picture 13">
              <a:extLst>
                <a:ext uri="{FF2B5EF4-FFF2-40B4-BE49-F238E27FC236}">
                  <a16:creationId xmlns:a16="http://schemas.microsoft.com/office/drawing/2014/main" xmlns="" id="{44EEEE6B-2515-814A-A37B-09A5EA29D5BC}"/>
                </a:ext>
              </a:extLst>
            </p:cNvPr>
            <p:cNvPicPr>
              <a:picLocks noChangeAspect="1"/>
            </p:cNvPicPr>
            <p:nvPr/>
          </p:nvPicPr>
          <p:blipFill rotWithShape="1">
            <a:blip r:embed="rId2"/>
            <a:srcRect l="4238" t="13269" r="2825" b="1"/>
            <a:stretch/>
          </p:blipFill>
          <p:spPr>
            <a:xfrm>
              <a:off x="-172795" y="806663"/>
              <a:ext cx="1798538" cy="1041187"/>
            </a:xfrm>
            <a:custGeom>
              <a:avLst/>
              <a:gdLst>
                <a:gd name="connsiteX0" fmla="*/ 382569 w 1798538"/>
                <a:gd name="connsiteY0" fmla="*/ 1650 h 1041187"/>
                <a:gd name="connsiteX1" fmla="*/ 1643838 w 1798538"/>
                <a:gd name="connsiteY1" fmla="*/ 316249 h 1041187"/>
                <a:gd name="connsiteX2" fmla="*/ 1798538 w 1798538"/>
                <a:gd name="connsiteY2" fmla="*/ 417435 h 1041187"/>
                <a:gd name="connsiteX3" fmla="*/ 1798538 w 1798538"/>
                <a:gd name="connsiteY3" fmla="*/ 564210 h 1041187"/>
                <a:gd name="connsiteX4" fmla="*/ 1461932 w 1798538"/>
                <a:gd name="connsiteY4" fmla="*/ 1041187 h 1041187"/>
                <a:gd name="connsiteX5" fmla="*/ 1249825 w 1798538"/>
                <a:gd name="connsiteY5" fmla="*/ 1041187 h 1041187"/>
                <a:gd name="connsiteX6" fmla="*/ 1178456 w 1798538"/>
                <a:gd name="connsiteY6" fmla="*/ 998110 h 1041187"/>
                <a:gd name="connsiteX7" fmla="*/ 219569 w 1798538"/>
                <a:gd name="connsiteY7" fmla="*/ 844685 h 1041187"/>
                <a:gd name="connsiteX8" fmla="*/ 87485 w 1798538"/>
                <a:gd name="connsiteY8" fmla="*/ 876755 h 1041187"/>
                <a:gd name="connsiteX9" fmla="*/ 0 w 1798538"/>
                <a:gd name="connsiteY9" fmla="*/ 568987 h 1041187"/>
                <a:gd name="connsiteX10" fmla="*/ 0 w 1798538"/>
                <a:gd name="connsiteY10" fmla="*/ 48754 h 1041187"/>
                <a:gd name="connsiteX11" fmla="*/ 120791 w 1798538"/>
                <a:gd name="connsiteY11" fmla="*/ 26613 h 1041187"/>
                <a:gd name="connsiteX12" fmla="*/ 382569 w 1798538"/>
                <a:gd name="connsiteY12" fmla="*/ 1650 h 1041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8538" h="1041187">
                  <a:moveTo>
                    <a:pt x="382569" y="1650"/>
                  </a:moveTo>
                  <a:cubicBezTo>
                    <a:pt x="819625" y="-14895"/>
                    <a:pt x="1257073" y="93209"/>
                    <a:pt x="1643838" y="316249"/>
                  </a:cubicBezTo>
                  <a:lnTo>
                    <a:pt x="1798538" y="417435"/>
                  </a:lnTo>
                  <a:lnTo>
                    <a:pt x="1798538" y="564210"/>
                  </a:lnTo>
                  <a:lnTo>
                    <a:pt x="1461932" y="1041187"/>
                  </a:lnTo>
                  <a:lnTo>
                    <a:pt x="1249825" y="1041187"/>
                  </a:lnTo>
                  <a:lnTo>
                    <a:pt x="1178456" y="998110"/>
                  </a:lnTo>
                  <a:cubicBezTo>
                    <a:pt x="885692" y="839910"/>
                    <a:pt x="547049" y="782781"/>
                    <a:pt x="219569" y="844685"/>
                  </a:cubicBezTo>
                  <a:lnTo>
                    <a:pt x="87485" y="876755"/>
                  </a:lnTo>
                  <a:lnTo>
                    <a:pt x="0" y="568987"/>
                  </a:lnTo>
                  <a:lnTo>
                    <a:pt x="0" y="48754"/>
                  </a:lnTo>
                  <a:lnTo>
                    <a:pt x="120791" y="26613"/>
                  </a:lnTo>
                  <a:cubicBezTo>
                    <a:pt x="207763" y="13254"/>
                    <a:pt x="295158" y="4959"/>
                    <a:pt x="382569" y="1650"/>
                  </a:cubicBezTo>
                  <a:close/>
                </a:path>
              </a:pathLst>
            </a:custGeom>
            <a:solidFill>
              <a:schemeClr val="bg1">
                <a:lumMod val="85000"/>
              </a:schemeClr>
            </a:solidFill>
          </p:spPr>
        </p:pic>
        <p:pic>
          <p:nvPicPr>
            <p:cNvPr id="11" name="Picture 10">
              <a:extLst>
                <a:ext uri="{FF2B5EF4-FFF2-40B4-BE49-F238E27FC236}">
                  <a16:creationId xmlns:a16="http://schemas.microsoft.com/office/drawing/2014/main" xmlns="" id="{CB774047-5AA5-F976-6C68-9A748BD26B41}"/>
                </a:ext>
              </a:extLst>
            </p:cNvPr>
            <p:cNvPicPr>
              <a:picLocks noChangeAspect="1"/>
            </p:cNvPicPr>
            <p:nvPr/>
          </p:nvPicPr>
          <p:blipFill>
            <a:blip r:embed="rId3"/>
            <a:srcRect t="8020" r="46" b="2229"/>
            <a:stretch>
              <a:fillRect/>
            </a:stretch>
          </p:blipFill>
          <p:spPr>
            <a:xfrm rot="18971669">
              <a:off x="-2672928" y="406994"/>
              <a:ext cx="2482509" cy="1268441"/>
            </a:xfrm>
            <a:custGeom>
              <a:avLst/>
              <a:gdLst>
                <a:gd name="connsiteX0" fmla="*/ 1987467 w 1987467"/>
                <a:gd name="connsiteY0" fmla="*/ 286441 h 1015499"/>
                <a:gd name="connsiteX1" fmla="*/ 1608275 w 1987467"/>
                <a:gd name="connsiteY1" fmla="*/ 1015499 h 1015499"/>
                <a:gd name="connsiteX2" fmla="*/ 1601667 w 1987467"/>
                <a:gd name="connsiteY2" fmla="*/ 1011590 h 1015499"/>
                <a:gd name="connsiteX3" fmla="*/ 1328168 w 1987467"/>
                <a:gd name="connsiteY3" fmla="*/ 902446 h 1015499"/>
                <a:gd name="connsiteX4" fmla="*/ 352899 w 1987467"/>
                <a:gd name="connsiteY4" fmla="*/ 980762 h 1015499"/>
                <a:gd name="connsiteX5" fmla="*/ 306462 w 1987467"/>
                <a:gd name="connsiteY5" fmla="*/ 1005205 h 1015499"/>
                <a:gd name="connsiteX6" fmla="*/ 0 w 1987467"/>
                <a:gd name="connsiteY6" fmla="*/ 274443 h 1015499"/>
                <a:gd name="connsiteX7" fmla="*/ 0 w 1987467"/>
                <a:gd name="connsiteY7" fmla="*/ 179856 h 1015499"/>
                <a:gd name="connsiteX8" fmla="*/ 213936 w 1987467"/>
                <a:gd name="connsiteY8" fmla="*/ 100225 h 1015499"/>
                <a:gd name="connsiteX9" fmla="*/ 1987467 w 1987467"/>
                <a:gd name="connsiteY9" fmla="*/ 286441 h 101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7467" h="1015499">
                  <a:moveTo>
                    <a:pt x="1987467" y="286441"/>
                  </a:moveTo>
                  <a:lnTo>
                    <a:pt x="1608275" y="1015499"/>
                  </a:lnTo>
                  <a:lnTo>
                    <a:pt x="1601667" y="1011590"/>
                  </a:lnTo>
                  <a:cubicBezTo>
                    <a:pt x="1515914" y="966565"/>
                    <a:pt x="1424522" y="929773"/>
                    <a:pt x="1328168" y="902446"/>
                  </a:cubicBezTo>
                  <a:cubicBezTo>
                    <a:pt x="990935" y="806803"/>
                    <a:pt x="648806" y="842962"/>
                    <a:pt x="352899" y="980762"/>
                  </a:cubicBezTo>
                  <a:lnTo>
                    <a:pt x="306462" y="1005205"/>
                  </a:lnTo>
                  <a:lnTo>
                    <a:pt x="0" y="274443"/>
                  </a:lnTo>
                  <a:lnTo>
                    <a:pt x="0" y="179856"/>
                  </a:lnTo>
                  <a:lnTo>
                    <a:pt x="213936" y="100225"/>
                  </a:lnTo>
                  <a:cubicBezTo>
                    <a:pt x="801392" y="-80359"/>
                    <a:pt x="1439608" y="-16103"/>
                    <a:pt x="1987467" y="286441"/>
                  </a:cubicBezTo>
                  <a:close/>
                </a:path>
              </a:pathLst>
            </a:custGeom>
          </p:spPr>
        </p:pic>
        <p:pic>
          <p:nvPicPr>
            <p:cNvPr id="9" name="Picture 8">
              <a:extLst>
                <a:ext uri="{FF2B5EF4-FFF2-40B4-BE49-F238E27FC236}">
                  <a16:creationId xmlns:a16="http://schemas.microsoft.com/office/drawing/2014/main" xmlns="" id="{5ABC1665-AE15-21E0-EAD4-96EF93541DFD}"/>
                </a:ext>
              </a:extLst>
            </p:cNvPr>
            <p:cNvPicPr>
              <a:picLocks noChangeAspect="1"/>
            </p:cNvPicPr>
            <p:nvPr/>
          </p:nvPicPr>
          <p:blipFill>
            <a:blip r:embed="rId4" cstate="print"/>
            <a:srcRect t="6572" r="1633" b="1744"/>
            <a:stretch>
              <a:fillRect/>
            </a:stretch>
          </p:blipFill>
          <p:spPr>
            <a:xfrm rot="16200000">
              <a:off x="-2625549" y="2751607"/>
              <a:ext cx="2057764" cy="1074542"/>
            </a:xfrm>
            <a:custGeom>
              <a:avLst/>
              <a:gdLst>
                <a:gd name="connsiteX0" fmla="*/ 2057764 w 2057764"/>
                <a:gd name="connsiteY0" fmla="*/ 177634 h 980910"/>
                <a:gd name="connsiteX1" fmla="*/ 1720155 w 2057764"/>
                <a:gd name="connsiteY1" fmla="*/ 910822 h 980910"/>
                <a:gd name="connsiteX2" fmla="*/ 1624590 w 2057764"/>
                <a:gd name="connsiteY2" fmla="*/ 880511 h 980910"/>
                <a:gd name="connsiteX3" fmla="*/ 619413 w 2057764"/>
                <a:gd name="connsiteY3" fmla="*/ 927404 h 980910"/>
                <a:gd name="connsiteX4" fmla="*/ 506444 w 2057764"/>
                <a:gd name="connsiteY4" fmla="*/ 976237 h 980910"/>
                <a:gd name="connsiteX5" fmla="*/ 406385 w 2057764"/>
                <a:gd name="connsiteY5" fmla="*/ 980910 h 980910"/>
                <a:gd name="connsiteX6" fmla="*/ 0 w 2057764"/>
                <a:gd name="connsiteY6" fmla="*/ 305181 h 980910"/>
                <a:gd name="connsiteX7" fmla="*/ 0 w 2057764"/>
                <a:gd name="connsiteY7" fmla="*/ 247618 h 980910"/>
                <a:gd name="connsiteX8" fmla="*/ 218552 w 2057764"/>
                <a:gd name="connsiteY8" fmla="*/ 154771 h 980910"/>
                <a:gd name="connsiteX9" fmla="*/ 2057764 w 2057764"/>
                <a:gd name="connsiteY9" fmla="*/ 177634 h 980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7764" h="980910">
                  <a:moveTo>
                    <a:pt x="2057764" y="177634"/>
                  </a:moveTo>
                  <a:lnTo>
                    <a:pt x="1720155" y="910822"/>
                  </a:lnTo>
                  <a:lnTo>
                    <a:pt x="1624590" y="880511"/>
                  </a:lnTo>
                  <a:cubicBezTo>
                    <a:pt x="1301726" y="793480"/>
                    <a:pt x="947137" y="803846"/>
                    <a:pt x="619413" y="927404"/>
                  </a:cubicBezTo>
                  <a:lnTo>
                    <a:pt x="506444" y="976237"/>
                  </a:lnTo>
                  <a:lnTo>
                    <a:pt x="406385" y="980910"/>
                  </a:lnTo>
                  <a:lnTo>
                    <a:pt x="0" y="305181"/>
                  </a:lnTo>
                  <a:lnTo>
                    <a:pt x="0" y="247618"/>
                  </a:lnTo>
                  <a:lnTo>
                    <a:pt x="218552" y="154771"/>
                  </a:lnTo>
                  <a:cubicBezTo>
                    <a:pt x="804624" y="-58029"/>
                    <a:pt x="1466213" y="-52309"/>
                    <a:pt x="2057764" y="177634"/>
                  </a:cubicBezTo>
                  <a:close/>
                </a:path>
              </a:pathLst>
            </a:custGeom>
          </p:spPr>
        </p:pic>
        <p:pic>
          <p:nvPicPr>
            <p:cNvPr id="7" name="Picture 6">
              <a:extLst>
                <a:ext uri="{FF2B5EF4-FFF2-40B4-BE49-F238E27FC236}">
                  <a16:creationId xmlns:a16="http://schemas.microsoft.com/office/drawing/2014/main" xmlns="" id="{A9076B7E-E64C-B1CF-1303-21B1CAAED770}"/>
                </a:ext>
              </a:extLst>
            </p:cNvPr>
            <p:cNvPicPr>
              <a:picLocks noChangeAspect="1"/>
            </p:cNvPicPr>
            <p:nvPr/>
          </p:nvPicPr>
          <p:blipFill>
            <a:blip r:embed="rId5" cstate="print"/>
            <a:srcRect l="4017" t="1944" r="5969" b="13242"/>
            <a:stretch>
              <a:fillRect/>
            </a:stretch>
          </p:blipFill>
          <p:spPr>
            <a:xfrm rot="1720589">
              <a:off x="-1833639" y="4199793"/>
              <a:ext cx="2046893" cy="1173802"/>
            </a:xfrm>
            <a:custGeom>
              <a:avLst/>
              <a:gdLst>
                <a:gd name="connsiteX0" fmla="*/ 503746 w 2046893"/>
                <a:gd name="connsiteY0" fmla="*/ 0 h 1173802"/>
                <a:gd name="connsiteX1" fmla="*/ 582813 w 2046893"/>
                <a:gd name="connsiteY1" fmla="*/ 45852 h 1173802"/>
                <a:gd name="connsiteX2" fmla="*/ 1705819 w 2046893"/>
                <a:gd name="connsiteY2" fmla="*/ 153633 h 1173802"/>
                <a:gd name="connsiteX3" fmla="*/ 1727703 w 2046893"/>
                <a:gd name="connsiteY3" fmla="*/ 145900 h 1173802"/>
                <a:gd name="connsiteX4" fmla="*/ 2046893 w 2046893"/>
                <a:gd name="connsiteY4" fmla="*/ 1059638 h 1173802"/>
                <a:gd name="connsiteX5" fmla="*/ 0 w 2046893"/>
                <a:gd name="connsiteY5" fmla="*/ 782289 h 1173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6893" h="1173802">
                  <a:moveTo>
                    <a:pt x="503746" y="0"/>
                  </a:moveTo>
                  <a:lnTo>
                    <a:pt x="582813" y="45852"/>
                  </a:lnTo>
                  <a:cubicBezTo>
                    <a:pt x="942381" y="231410"/>
                    <a:pt x="1345906" y="261558"/>
                    <a:pt x="1705819" y="153633"/>
                  </a:cubicBezTo>
                  <a:lnTo>
                    <a:pt x="1727703" y="145900"/>
                  </a:lnTo>
                  <a:lnTo>
                    <a:pt x="2046893" y="1059638"/>
                  </a:lnTo>
                  <a:cubicBezTo>
                    <a:pt x="1364855" y="1280052"/>
                    <a:pt x="611469" y="1177970"/>
                    <a:pt x="0" y="782289"/>
                  </a:cubicBezTo>
                  <a:close/>
                </a:path>
              </a:pathLst>
            </a:custGeom>
          </p:spPr>
        </p:pic>
        <p:pic>
          <p:nvPicPr>
            <p:cNvPr id="5" name="Picture 4">
              <a:extLst>
                <a:ext uri="{FF2B5EF4-FFF2-40B4-BE49-F238E27FC236}">
                  <a16:creationId xmlns:a16="http://schemas.microsoft.com/office/drawing/2014/main" xmlns="" id="{7C59EC7B-7D31-172E-8DAB-6A79E1F8BD95}"/>
                </a:ext>
              </a:extLst>
            </p:cNvPr>
            <p:cNvPicPr>
              <a:picLocks noChangeAspect="1"/>
            </p:cNvPicPr>
            <p:nvPr/>
          </p:nvPicPr>
          <p:blipFill rotWithShape="1">
            <a:blip r:embed="rId6" cstate="print"/>
            <a:srcRect l="4502" t="1551" r="5176" b="16472"/>
            <a:stretch/>
          </p:blipFill>
          <p:spPr>
            <a:xfrm rot="20492625">
              <a:off x="-32165" y="4544292"/>
              <a:ext cx="1915413" cy="1167341"/>
            </a:xfrm>
            <a:custGeom>
              <a:avLst/>
              <a:gdLst>
                <a:gd name="connsiteX0" fmla="*/ 1459031 w 1819002"/>
                <a:gd name="connsiteY0" fmla="*/ 86299 h 1148864"/>
                <a:gd name="connsiteX1" fmla="*/ 1819002 w 1819002"/>
                <a:gd name="connsiteY1" fmla="*/ 960669 h 1148864"/>
                <a:gd name="connsiteX2" fmla="*/ 35178 w 1819002"/>
                <a:gd name="connsiteY2" fmla="*/ 973603 h 1148864"/>
                <a:gd name="connsiteX3" fmla="*/ 0 w 1819002"/>
                <a:gd name="connsiteY3" fmla="*/ 957780 h 1148864"/>
                <a:gd name="connsiteX4" fmla="*/ 0 w 1819002"/>
                <a:gd name="connsiteY4" fmla="*/ 472626 h 1148864"/>
                <a:gd name="connsiteX5" fmla="*/ 250589 w 1819002"/>
                <a:gd name="connsiteY5" fmla="*/ 0 h 1148864"/>
                <a:gd name="connsiteX6" fmla="*/ 354494 w 1819002"/>
                <a:gd name="connsiteY6" fmla="*/ 54332 h 1148864"/>
                <a:gd name="connsiteX7" fmla="*/ 1195116 w 1819002"/>
                <a:gd name="connsiteY7" fmla="*/ 161950 h 1148864"/>
                <a:gd name="connsiteX8" fmla="*/ 1339572 w 1819002"/>
                <a:gd name="connsiteY8" fmla="*/ 127935 h 1148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002" h="1148864">
                  <a:moveTo>
                    <a:pt x="1459031" y="86299"/>
                  </a:moveTo>
                  <a:lnTo>
                    <a:pt x="1819002" y="960669"/>
                  </a:lnTo>
                  <a:cubicBezTo>
                    <a:pt x="1246415" y="1208427"/>
                    <a:pt x="604738" y="1210340"/>
                    <a:pt x="35178" y="973603"/>
                  </a:cubicBezTo>
                  <a:lnTo>
                    <a:pt x="0" y="957780"/>
                  </a:lnTo>
                  <a:lnTo>
                    <a:pt x="0" y="472626"/>
                  </a:lnTo>
                  <a:lnTo>
                    <a:pt x="250589" y="0"/>
                  </a:lnTo>
                  <a:lnTo>
                    <a:pt x="354494" y="54332"/>
                  </a:lnTo>
                  <a:cubicBezTo>
                    <a:pt x="609497" y="172209"/>
                    <a:pt x="899840" y="215423"/>
                    <a:pt x="1195116" y="161950"/>
                  </a:cubicBezTo>
                  <a:cubicBezTo>
                    <a:pt x="1244329" y="153039"/>
                    <a:pt x="1292513" y="141652"/>
                    <a:pt x="1339572" y="127935"/>
                  </a:cubicBezTo>
                  <a:close/>
                </a:path>
              </a:pathLst>
            </a:custGeom>
          </p:spPr>
        </p:pic>
        <p:pic>
          <p:nvPicPr>
            <p:cNvPr id="3" name="Picture 2">
              <a:extLst>
                <a:ext uri="{FF2B5EF4-FFF2-40B4-BE49-F238E27FC236}">
                  <a16:creationId xmlns:a16="http://schemas.microsoft.com/office/drawing/2014/main" xmlns="" id="{AB4335B5-8148-F3FA-39DB-901E32EA1457}"/>
                </a:ext>
              </a:extLst>
            </p:cNvPr>
            <p:cNvPicPr>
              <a:picLocks noChangeAspect="1"/>
            </p:cNvPicPr>
            <p:nvPr/>
          </p:nvPicPr>
          <p:blipFill>
            <a:blip r:embed="rId7" cstate="print"/>
            <a:srcRect l="381" t="5216"/>
            <a:stretch>
              <a:fillRect/>
            </a:stretch>
          </p:blipFill>
          <p:spPr>
            <a:xfrm rot="7405587">
              <a:off x="1191691" y="3453776"/>
              <a:ext cx="1937882" cy="1152800"/>
            </a:xfrm>
            <a:custGeom>
              <a:avLst/>
              <a:gdLst>
                <a:gd name="connsiteX0" fmla="*/ 0 w 1952610"/>
                <a:gd name="connsiteY0" fmla="*/ 445738 h 1161562"/>
                <a:gd name="connsiteX1" fmla="*/ 1718683 w 1952610"/>
                <a:gd name="connsiteY1" fmla="*/ 32997 h 1161562"/>
                <a:gd name="connsiteX2" fmla="*/ 1952610 w 1952610"/>
                <a:gd name="connsiteY2" fmla="*/ 87545 h 1161562"/>
                <a:gd name="connsiteX3" fmla="*/ 1952610 w 1952610"/>
                <a:gd name="connsiteY3" fmla="*/ 190185 h 1161562"/>
                <a:gd name="connsiteX4" fmla="*/ 1746709 w 1952610"/>
                <a:gd name="connsiteY4" fmla="*/ 1010279 h 1161562"/>
                <a:gd name="connsiteX5" fmla="*/ 1728533 w 1952610"/>
                <a:gd name="connsiteY5" fmla="*/ 1003448 h 1161562"/>
                <a:gd name="connsiteX6" fmla="*/ 659793 w 1952610"/>
                <a:gd name="connsiteY6" fmla="*/ 1097827 h 1161562"/>
                <a:gd name="connsiteX7" fmla="*/ 553828 w 1952610"/>
                <a:gd name="connsiteY7" fmla="*/ 1161562 h 1161562"/>
                <a:gd name="connsiteX8" fmla="*/ 509578 w 1952610"/>
                <a:gd name="connsiteY8" fmla="*/ 1161562 h 116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2610" h="1161562">
                  <a:moveTo>
                    <a:pt x="0" y="445738"/>
                  </a:moveTo>
                  <a:cubicBezTo>
                    <a:pt x="494304" y="74190"/>
                    <a:pt x="1113196" y="-71593"/>
                    <a:pt x="1718683" y="32997"/>
                  </a:cubicBezTo>
                  <a:lnTo>
                    <a:pt x="1952610" y="87545"/>
                  </a:lnTo>
                  <a:lnTo>
                    <a:pt x="1952610" y="190185"/>
                  </a:lnTo>
                  <a:lnTo>
                    <a:pt x="1746709" y="1010279"/>
                  </a:lnTo>
                  <a:lnTo>
                    <a:pt x="1728533" y="1003448"/>
                  </a:lnTo>
                  <a:cubicBezTo>
                    <a:pt x="1365476" y="887967"/>
                    <a:pt x="982671" y="927593"/>
                    <a:pt x="659793" y="1097827"/>
                  </a:cubicBezTo>
                  <a:lnTo>
                    <a:pt x="553828" y="1161562"/>
                  </a:lnTo>
                  <a:lnTo>
                    <a:pt x="509578" y="1161562"/>
                  </a:lnTo>
                  <a:close/>
                </a:path>
              </a:pathLst>
            </a:custGeom>
          </p:spPr>
        </p:pic>
        <p:pic>
          <p:nvPicPr>
            <p:cNvPr id="50" name="Picture 49" descr="A picture containing text, clipart&#10;&#10;Description automatically generated">
              <a:extLst>
                <a:ext uri="{FF2B5EF4-FFF2-40B4-BE49-F238E27FC236}">
                  <a16:creationId xmlns:a16="http://schemas.microsoft.com/office/drawing/2014/main" xmlns="" id="{E74D0ED3-D76B-F97E-5E77-070EBBF9C6BF}"/>
                </a:ext>
              </a:extLst>
            </p:cNvPr>
            <p:cNvPicPr>
              <a:picLocks noChangeAspect="1"/>
            </p:cNvPicPr>
            <p:nvPr/>
          </p:nvPicPr>
          <p:blipFill rotWithShape="1">
            <a:blip r:embed="rId8">
              <a:extLst>
                <a:ext uri="{28A0092B-C50C-407E-A947-70E740481C1C}">
                  <a14:useLocalDpi xmlns:a14="http://schemas.microsoft.com/office/drawing/2010/main" xmlns="" val="0"/>
                </a:ext>
              </a:extLst>
            </a:blip>
            <a:srcRect l="5940" t="9612" r="7508" b="17091"/>
            <a:stretch/>
          </p:blipFill>
          <p:spPr>
            <a:xfrm rot="14568023">
              <a:off x="1018792" y="1896970"/>
              <a:ext cx="2069669" cy="950108"/>
            </a:xfrm>
            <a:custGeom>
              <a:avLst/>
              <a:gdLst>
                <a:gd name="connsiteX0" fmla="*/ 330529 w 1852587"/>
                <a:gd name="connsiteY0" fmla="*/ 0 h 943508"/>
                <a:gd name="connsiteX1" fmla="*/ 446178 w 1852587"/>
                <a:gd name="connsiteY1" fmla="*/ 53469 h 943508"/>
                <a:gd name="connsiteX2" fmla="*/ 968599 w 1852587"/>
                <a:gd name="connsiteY2" fmla="*/ 148590 h 943508"/>
                <a:gd name="connsiteX3" fmla="*/ 1486253 w 1852587"/>
                <a:gd name="connsiteY3" fmla="*/ 30241 h 943508"/>
                <a:gd name="connsiteX4" fmla="*/ 1510667 w 1852587"/>
                <a:gd name="connsiteY4" fmla="*/ 17601 h 943508"/>
                <a:gd name="connsiteX5" fmla="*/ 1852587 w 1852587"/>
                <a:gd name="connsiteY5" fmla="*/ 705484 h 943508"/>
                <a:gd name="connsiteX6" fmla="*/ 0 w 1852587"/>
                <a:gd name="connsiteY6" fmla="*/ 746834 h 94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2587" h="943508">
                  <a:moveTo>
                    <a:pt x="330529" y="0"/>
                  </a:moveTo>
                  <a:lnTo>
                    <a:pt x="446178" y="53469"/>
                  </a:lnTo>
                  <a:cubicBezTo>
                    <a:pt x="607552" y="118629"/>
                    <a:pt x="784134" y="152710"/>
                    <a:pt x="968599" y="148590"/>
                  </a:cubicBezTo>
                  <a:cubicBezTo>
                    <a:pt x="1153065" y="144470"/>
                    <a:pt x="1327950" y="102540"/>
                    <a:pt x="1486253" y="30241"/>
                  </a:cubicBezTo>
                  <a:lnTo>
                    <a:pt x="1510667" y="17601"/>
                  </a:lnTo>
                  <a:lnTo>
                    <a:pt x="1852587" y="705484"/>
                  </a:lnTo>
                  <a:cubicBezTo>
                    <a:pt x="1273680" y="1007656"/>
                    <a:pt x="591814" y="1022876"/>
                    <a:pt x="0" y="746834"/>
                  </a:cubicBezTo>
                  <a:close/>
                </a:path>
              </a:pathLst>
            </a:custGeom>
          </p:spPr>
        </p:pic>
      </p:grpSp>
      <p:sp>
        <p:nvSpPr>
          <p:cNvPr id="2" name="TextBox 1">
            <a:extLst>
              <a:ext uri="{FF2B5EF4-FFF2-40B4-BE49-F238E27FC236}">
                <a16:creationId xmlns:a16="http://schemas.microsoft.com/office/drawing/2014/main" xmlns="" id="{E33C5C9C-7CE1-94BC-EC89-DF19E54A0746}"/>
              </a:ext>
            </a:extLst>
          </p:cNvPr>
          <p:cNvSpPr txBox="1"/>
          <p:nvPr/>
        </p:nvSpPr>
        <p:spPr>
          <a:xfrm>
            <a:off x="3564092" y="309244"/>
            <a:ext cx="8502047" cy="523220"/>
          </a:xfrm>
          <a:prstGeom prst="rect">
            <a:avLst/>
          </a:prstGeom>
          <a:noFill/>
          <a:ln w="34925">
            <a:solidFill>
              <a:schemeClr val="bg1">
                <a:alpha val="0"/>
              </a:schemeClr>
            </a:solidFill>
          </a:ln>
        </p:spPr>
        <p:txBody>
          <a:bodyPr wrap="square" rtlCol="0">
            <a:spAutoFit/>
          </a:bodyPr>
          <a:lstStyle/>
          <a:p>
            <a:r>
              <a:rPr lang="en-US" sz="2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1.1.IMPLEMENTATION OF NEW FEATURES</a:t>
            </a:r>
            <a:endParaRPr lang="en-IN" sz="2800" dirty="0">
              <a:solidFill>
                <a:schemeClr val="bg1"/>
              </a:solidFill>
            </a:endParaRPr>
          </a:p>
        </p:txBody>
      </p:sp>
      <p:sp>
        <p:nvSpPr>
          <p:cNvPr id="4" name="TextBox 3">
            <a:extLst>
              <a:ext uri="{FF2B5EF4-FFF2-40B4-BE49-F238E27FC236}">
                <a16:creationId xmlns:a16="http://schemas.microsoft.com/office/drawing/2014/main" xmlns="" id="{F6959003-9AE2-0FD0-0BC5-767B0BBC44B9}"/>
              </a:ext>
            </a:extLst>
          </p:cNvPr>
          <p:cNvSpPr txBox="1"/>
          <p:nvPr/>
        </p:nvSpPr>
        <p:spPr>
          <a:xfrm>
            <a:off x="3565058" y="1152525"/>
            <a:ext cx="8502047" cy="1015663"/>
          </a:xfrm>
          <a:prstGeom prst="rect">
            <a:avLst/>
          </a:prstGeom>
          <a:noFill/>
        </p:spPr>
        <p:txBody>
          <a:bodyPr wrap="square" rtlCol="0">
            <a:spAutoFit/>
          </a:bodyPr>
          <a:lstStyle/>
          <a:p>
            <a:r>
              <a:rPr lang="en-US" sz="2000" dirty="0">
                <a:solidFill>
                  <a:schemeClr val="bg1"/>
                </a:solidFill>
                <a:latin typeface="Cambria" panose="02040503050406030204" pitchFamily="18" charset="0"/>
                <a:ea typeface="Cambria" panose="02040503050406030204" pitchFamily="18" charset="0"/>
              </a:rPr>
              <a:t>There are a lot of rummy games out there, therefore if we make one, it should be unique from others. If users must install our game, we should attract them by providing new features like:</a:t>
            </a:r>
            <a:endParaRPr lang="en-IN" sz="2000" dirty="0">
              <a:solidFill>
                <a:schemeClr val="bg1"/>
              </a:solidFill>
              <a:latin typeface="Cambria" panose="02040503050406030204" pitchFamily="18" charset="0"/>
              <a:ea typeface="Cambria" panose="02040503050406030204" pitchFamily="18" charset="0"/>
            </a:endParaRPr>
          </a:p>
        </p:txBody>
      </p:sp>
      <p:sp>
        <p:nvSpPr>
          <p:cNvPr id="6" name="TextBox 5">
            <a:extLst>
              <a:ext uri="{FF2B5EF4-FFF2-40B4-BE49-F238E27FC236}">
                <a16:creationId xmlns:a16="http://schemas.microsoft.com/office/drawing/2014/main" xmlns="" id="{002E6AE4-4A1D-A633-339C-48C3BFDEABB9}"/>
              </a:ext>
            </a:extLst>
          </p:cNvPr>
          <p:cNvSpPr txBox="1"/>
          <p:nvPr/>
        </p:nvSpPr>
        <p:spPr>
          <a:xfrm>
            <a:off x="3565058" y="2281749"/>
            <a:ext cx="5212890" cy="2554545"/>
          </a:xfrm>
          <a:prstGeom prst="rect">
            <a:avLst/>
          </a:prstGeom>
          <a:noFill/>
        </p:spPr>
        <p:txBody>
          <a:bodyPr wrap="square" rtlCol="0">
            <a:spAutoFit/>
          </a:bodyPr>
          <a:lstStyle/>
          <a:p>
            <a:r>
              <a:rPr lang="en-US" sz="2000" b="1" u="sng" dirty="0">
                <a:solidFill>
                  <a:schemeClr val="bg1"/>
                </a:solidFill>
              </a:rPr>
              <a:t>New Features:</a:t>
            </a:r>
          </a:p>
          <a:p>
            <a:endParaRPr lang="en-US" sz="2000" dirty="0">
              <a:solidFill>
                <a:schemeClr val="bg1"/>
              </a:solidFill>
            </a:endParaRPr>
          </a:p>
          <a:p>
            <a:r>
              <a:rPr lang="en-US" sz="2000" b="1" i="1" dirty="0">
                <a:solidFill>
                  <a:schemeClr val="bg1"/>
                </a:solidFill>
              </a:rPr>
              <a:t>1</a:t>
            </a:r>
            <a:r>
              <a:rPr lang="en-US" sz="2000" i="1" dirty="0">
                <a:solidFill>
                  <a:schemeClr val="bg1"/>
                </a:solidFill>
              </a:rPr>
              <a:t>. </a:t>
            </a:r>
            <a:r>
              <a:rPr lang="en-US" sz="2000" b="1" i="1" dirty="0">
                <a:solidFill>
                  <a:schemeClr val="bg1"/>
                </a:solidFill>
              </a:rPr>
              <a:t>Contest games (Tournament):</a:t>
            </a:r>
          </a:p>
          <a:p>
            <a:pPr marL="342900" indent="-342900">
              <a:buFont typeface="Wingdings" panose="05000000000000000000" pitchFamily="2" charset="2"/>
              <a:buChar char="Ø"/>
            </a:pPr>
            <a:r>
              <a:rPr lang="en-US" sz="2000" dirty="0">
                <a:solidFill>
                  <a:schemeClr val="bg1"/>
                </a:solidFill>
              </a:rPr>
              <a:t>  Roulette.</a:t>
            </a:r>
          </a:p>
          <a:p>
            <a:pPr marL="342900" indent="-342900">
              <a:buFont typeface="Wingdings" panose="05000000000000000000" pitchFamily="2" charset="2"/>
              <a:buChar char="Ø"/>
            </a:pPr>
            <a:r>
              <a:rPr lang="en-US" sz="2000" dirty="0">
                <a:solidFill>
                  <a:schemeClr val="bg1"/>
                </a:solidFill>
              </a:rPr>
              <a:t>  Casino.</a:t>
            </a:r>
          </a:p>
          <a:p>
            <a:pPr marL="342900" indent="-342900">
              <a:buFont typeface="Wingdings" panose="05000000000000000000" pitchFamily="2" charset="2"/>
              <a:buChar char="Ø"/>
            </a:pPr>
            <a:r>
              <a:rPr lang="en-US" sz="2000" dirty="0">
                <a:solidFill>
                  <a:schemeClr val="bg1"/>
                </a:solidFill>
              </a:rPr>
              <a:t>  Guess the cards</a:t>
            </a:r>
          </a:p>
          <a:p>
            <a:endParaRPr lang="en-US" sz="2000" dirty="0">
              <a:solidFill>
                <a:schemeClr val="bg1"/>
              </a:solidFill>
            </a:endParaRPr>
          </a:p>
          <a:p>
            <a:r>
              <a:rPr lang="en-US" sz="2000" b="1" i="1" dirty="0">
                <a:solidFill>
                  <a:schemeClr val="bg1"/>
                </a:solidFill>
              </a:rPr>
              <a:t>2</a:t>
            </a:r>
            <a:r>
              <a:rPr lang="en-US" sz="2000" dirty="0">
                <a:solidFill>
                  <a:schemeClr val="bg1"/>
                </a:solidFill>
              </a:rPr>
              <a:t>.   </a:t>
            </a:r>
            <a:r>
              <a:rPr lang="en-US" sz="2000" b="1" i="1" dirty="0">
                <a:solidFill>
                  <a:schemeClr val="bg1"/>
                </a:solidFill>
              </a:rPr>
              <a:t>Rewards. </a:t>
            </a:r>
            <a:endParaRPr lang="en-IN" sz="2000" b="1" i="1" dirty="0">
              <a:solidFill>
                <a:schemeClr val="bg1"/>
              </a:solidFill>
            </a:endParaRPr>
          </a:p>
        </p:txBody>
      </p:sp>
      <p:pic>
        <p:nvPicPr>
          <p:cNvPr id="8" name="Picture 7" descr="A picture containing text&#10;&#10;Description automatically generated">
            <a:extLst>
              <a:ext uri="{FF2B5EF4-FFF2-40B4-BE49-F238E27FC236}">
                <a16:creationId xmlns:a16="http://schemas.microsoft.com/office/drawing/2014/main" xmlns="" id="{93EB1531-D57E-9B56-C675-210983CE4966}"/>
              </a:ext>
            </a:extLst>
          </p:cNvPr>
          <p:cNvPicPr>
            <a:picLocks noChangeAspect="1"/>
          </p:cNvPicPr>
          <p:nvPr/>
        </p:nvPicPr>
        <p:blipFill>
          <a:blip r:embed="rId9">
            <a:extLst>
              <a:ext uri="{BEBA8EAE-BF5A-486C-A8C5-ECC9F3942E4B}">
                <a14:imgProps xmlns:a14="http://schemas.microsoft.com/office/drawing/2010/main" xmlns="">
                  <a14:imgLayer r:embed="rId10">
                    <a14:imgEffect>
                      <a14:backgroundRemoval t="3158" b="94211" l="4211" r="94737">
                        <a14:foregroundMark x1="68421" y1="20789" x2="80000" y2="12105"/>
                        <a14:foregroundMark x1="27368" y1="7895" x2="54211" y2="22895"/>
                        <a14:foregroundMark x1="54211" y1="22895" x2="59737" y2="28947"/>
                        <a14:foregroundMark x1="9737" y1="43684" x2="25789" y2="45789"/>
                        <a14:foregroundMark x1="21053" y1="38947" x2="42368" y2="36053"/>
                        <a14:foregroundMark x1="42368" y1="36053" x2="73684" y2="47105"/>
                        <a14:foregroundMark x1="77105" y1="41053" x2="92105" y2="42368"/>
                        <a14:foregroundMark x1="77105" y1="28158" x2="91579" y2="24737"/>
                        <a14:foregroundMark x1="91579" y1="24737" x2="92105" y2="24737"/>
                        <a14:foregroundMark x1="12368" y1="21579" x2="12368" y2="21579"/>
                        <a14:foregroundMark x1="26579" y1="6579" x2="26579" y2="6579"/>
                        <a14:foregroundMark x1="15789" y1="12632" x2="15789" y2="12632"/>
                        <a14:foregroundMark x1="65789" y1="3158" x2="65789" y2="3158"/>
                        <a14:foregroundMark x1="71053" y1="72105" x2="71053" y2="72105"/>
                        <a14:foregroundMark x1="66316" y1="64737" x2="71842" y2="73421"/>
                        <a14:foregroundMark x1="48947" y1="64737" x2="48947" y2="64737"/>
                        <a14:foregroundMark x1="42105" y1="60000" x2="42105" y2="60000"/>
                        <a14:foregroundMark x1="18421" y1="64737" x2="18421" y2="64737"/>
                        <a14:foregroundMark x1="8947" y1="71316" x2="8947" y2="71316"/>
                        <a14:foregroundMark x1="23947" y1="78684" x2="23947" y2="78684"/>
                        <a14:foregroundMark x1="8421" y1="69474" x2="8421" y2="69474"/>
                        <a14:foregroundMark x1="9737" y1="70789" x2="6316" y2="70789"/>
                        <a14:foregroundMark x1="4211" y1="72105" x2="4211" y2="72632"/>
                        <a14:foregroundMark x1="31842" y1="72632" x2="31842" y2="72632"/>
                        <a14:foregroundMark x1="43421" y1="73421" x2="43421" y2="73421"/>
                        <a14:foregroundMark x1="52105" y1="79474" x2="50789" y2="79474"/>
                        <a14:foregroundMark x1="40789" y1="83421" x2="40000" y2="83421"/>
                        <a14:foregroundMark x1="51579" y1="91053" x2="80526" y2="91579"/>
                        <a14:foregroundMark x1="79211" y1="94211" x2="90789" y2="90263"/>
                        <a14:foregroundMark x1="49474" y1="93684" x2="43421" y2="93684"/>
                        <a14:foregroundMark x1="93947" y1="78684" x2="93947" y2="78684"/>
                        <a14:foregroundMark x1="87895" y1="72632" x2="87895" y2="72632"/>
                        <a14:foregroundMark x1="86053" y1="59211" x2="86053" y2="59211"/>
                        <a14:foregroundMark x1="94737" y1="61316" x2="94737" y2="61316"/>
                        <a14:foregroundMark x1="93947" y1="61316" x2="93947" y2="61316"/>
                        <a14:foregroundMark x1="91316" y1="63158" x2="91316" y2="63158"/>
                        <a14:foregroundMark x1="33421" y1="92895" x2="33421" y2="92895"/>
                        <a14:foregroundMark x1="27895" y1="94211" x2="8421" y2="92895"/>
                      </a14:backgroundRemoval>
                    </a14:imgEffect>
                  </a14:imgLayer>
                </a14:imgProps>
              </a:ext>
              <a:ext uri="{28A0092B-C50C-407E-A947-70E740481C1C}">
                <a14:useLocalDpi xmlns:a14="http://schemas.microsoft.com/office/drawing/2010/main" xmlns="" val="0"/>
              </a:ext>
            </a:extLst>
          </a:blip>
          <a:stretch>
            <a:fillRect/>
          </a:stretch>
        </p:blipFill>
        <p:spPr>
          <a:xfrm>
            <a:off x="9577347" y="4118927"/>
            <a:ext cx="2881119" cy="2881119"/>
          </a:xfrm>
          <a:prstGeom prst="rect">
            <a:avLst/>
          </a:prstGeom>
          <a:ln>
            <a:solidFill>
              <a:schemeClr val="tx1">
                <a:lumMod val="85000"/>
                <a:lumOff val="15000"/>
              </a:schemeClr>
            </a:solidFill>
          </a:ln>
        </p:spPr>
      </p:pic>
      <p:sp>
        <p:nvSpPr>
          <p:cNvPr id="10" name="TextBox 9">
            <a:extLst>
              <a:ext uri="{FF2B5EF4-FFF2-40B4-BE49-F238E27FC236}">
                <a16:creationId xmlns:a16="http://schemas.microsoft.com/office/drawing/2014/main" xmlns="" id="{864B00B6-A3DC-BB2B-B40C-802525449CA2}"/>
              </a:ext>
            </a:extLst>
          </p:cNvPr>
          <p:cNvSpPr txBox="1"/>
          <p:nvPr/>
        </p:nvSpPr>
        <p:spPr>
          <a:xfrm>
            <a:off x="171843" y="6084586"/>
            <a:ext cx="8816689" cy="646331"/>
          </a:xfrm>
          <a:prstGeom prst="rect">
            <a:avLst/>
          </a:prstGeom>
          <a:noFill/>
        </p:spPr>
        <p:txBody>
          <a:bodyPr wrap="square" rtlCol="0">
            <a:spAutoFit/>
          </a:bodyPr>
          <a:lstStyle/>
          <a:p>
            <a:r>
              <a:rPr lang="en-US" dirty="0">
                <a:solidFill>
                  <a:schemeClr val="bg1"/>
                </a:solidFill>
              </a:rPr>
              <a:t>NOTE:  Above implemented games are just an example. Any game can be implemented afterwards.</a:t>
            </a:r>
            <a:endParaRPr lang="en-IN" dirty="0">
              <a:solidFill>
                <a:schemeClr val="bg1"/>
              </a:solidFill>
            </a:endParaRPr>
          </a:p>
        </p:txBody>
      </p:sp>
      <p:cxnSp>
        <p:nvCxnSpPr>
          <p:cNvPr id="12" name="Straight Connector 11">
            <a:extLst>
              <a:ext uri="{FF2B5EF4-FFF2-40B4-BE49-F238E27FC236}">
                <a16:creationId xmlns:a16="http://schemas.microsoft.com/office/drawing/2014/main" xmlns="" id="{23992FED-CC03-1010-D99D-7DE1C4A36E0C}"/>
              </a:ext>
            </a:extLst>
          </p:cNvPr>
          <p:cNvCxnSpPr>
            <a:cxnSpLocks/>
          </p:cNvCxnSpPr>
          <p:nvPr/>
        </p:nvCxnSpPr>
        <p:spPr>
          <a:xfrm>
            <a:off x="3675844" y="862584"/>
            <a:ext cx="7342062"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403352703"/>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2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25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2" presetClass="entr" presetSubtype="4" fill="hold" nodeType="withEffect">
                                  <p:stCondLst>
                                    <p:cond delay="25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xmlns="" id="{AC65115D-A7FE-56F3-C109-147EB21CB41A}"/>
              </a:ext>
            </a:extLst>
          </p:cNvPr>
          <p:cNvSpPr/>
          <p:nvPr/>
        </p:nvSpPr>
        <p:spPr>
          <a:xfrm>
            <a:off x="-15498" y="0"/>
            <a:ext cx="12192000" cy="68580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a:extLst>
              <a:ext uri="{FF2B5EF4-FFF2-40B4-BE49-F238E27FC236}">
                <a16:creationId xmlns:a16="http://schemas.microsoft.com/office/drawing/2014/main" xmlns="" id="{A049CCAE-9E8E-17C1-BEA5-4061207BA021}"/>
              </a:ext>
            </a:extLst>
          </p:cNvPr>
          <p:cNvGrpSpPr/>
          <p:nvPr/>
        </p:nvGrpSpPr>
        <p:grpSpPr>
          <a:xfrm rot="2494337">
            <a:off x="-1776982" y="112953"/>
            <a:ext cx="4705530" cy="5682302"/>
            <a:chOff x="-2040306" y="12999"/>
            <a:chExt cx="4705530" cy="5682302"/>
          </a:xfrm>
        </p:grpSpPr>
        <p:pic>
          <p:nvPicPr>
            <p:cNvPr id="14" name="Picture 13">
              <a:extLst>
                <a:ext uri="{FF2B5EF4-FFF2-40B4-BE49-F238E27FC236}">
                  <a16:creationId xmlns:a16="http://schemas.microsoft.com/office/drawing/2014/main" xmlns="" id="{44EEEE6B-2515-814A-A37B-09A5EA29D5BC}"/>
                </a:ext>
              </a:extLst>
            </p:cNvPr>
            <p:cNvPicPr>
              <a:picLocks noChangeAspect="1"/>
            </p:cNvPicPr>
            <p:nvPr/>
          </p:nvPicPr>
          <p:blipFill rotWithShape="1">
            <a:blip r:embed="rId2"/>
            <a:srcRect l="4846" t="14270" b="-4094"/>
            <a:stretch/>
          </p:blipFill>
          <p:spPr>
            <a:xfrm>
              <a:off x="-300665" y="12999"/>
              <a:ext cx="2239272" cy="1296331"/>
            </a:xfrm>
            <a:custGeom>
              <a:avLst/>
              <a:gdLst>
                <a:gd name="connsiteX0" fmla="*/ 382569 w 1798538"/>
                <a:gd name="connsiteY0" fmla="*/ 1650 h 1041187"/>
                <a:gd name="connsiteX1" fmla="*/ 1643838 w 1798538"/>
                <a:gd name="connsiteY1" fmla="*/ 316249 h 1041187"/>
                <a:gd name="connsiteX2" fmla="*/ 1798538 w 1798538"/>
                <a:gd name="connsiteY2" fmla="*/ 417435 h 1041187"/>
                <a:gd name="connsiteX3" fmla="*/ 1798538 w 1798538"/>
                <a:gd name="connsiteY3" fmla="*/ 564210 h 1041187"/>
                <a:gd name="connsiteX4" fmla="*/ 1461932 w 1798538"/>
                <a:gd name="connsiteY4" fmla="*/ 1041187 h 1041187"/>
                <a:gd name="connsiteX5" fmla="*/ 1249825 w 1798538"/>
                <a:gd name="connsiteY5" fmla="*/ 1041187 h 1041187"/>
                <a:gd name="connsiteX6" fmla="*/ 1178456 w 1798538"/>
                <a:gd name="connsiteY6" fmla="*/ 998110 h 1041187"/>
                <a:gd name="connsiteX7" fmla="*/ 219569 w 1798538"/>
                <a:gd name="connsiteY7" fmla="*/ 844685 h 1041187"/>
                <a:gd name="connsiteX8" fmla="*/ 87485 w 1798538"/>
                <a:gd name="connsiteY8" fmla="*/ 876755 h 1041187"/>
                <a:gd name="connsiteX9" fmla="*/ 0 w 1798538"/>
                <a:gd name="connsiteY9" fmla="*/ 568987 h 1041187"/>
                <a:gd name="connsiteX10" fmla="*/ 0 w 1798538"/>
                <a:gd name="connsiteY10" fmla="*/ 48754 h 1041187"/>
                <a:gd name="connsiteX11" fmla="*/ 120791 w 1798538"/>
                <a:gd name="connsiteY11" fmla="*/ 26613 h 1041187"/>
                <a:gd name="connsiteX12" fmla="*/ 382569 w 1798538"/>
                <a:gd name="connsiteY12" fmla="*/ 1650 h 1041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8538" h="1041187">
                  <a:moveTo>
                    <a:pt x="382569" y="1650"/>
                  </a:moveTo>
                  <a:cubicBezTo>
                    <a:pt x="819625" y="-14895"/>
                    <a:pt x="1257073" y="93209"/>
                    <a:pt x="1643838" y="316249"/>
                  </a:cubicBezTo>
                  <a:lnTo>
                    <a:pt x="1798538" y="417435"/>
                  </a:lnTo>
                  <a:lnTo>
                    <a:pt x="1798538" y="564210"/>
                  </a:lnTo>
                  <a:lnTo>
                    <a:pt x="1461932" y="1041187"/>
                  </a:lnTo>
                  <a:lnTo>
                    <a:pt x="1249825" y="1041187"/>
                  </a:lnTo>
                  <a:lnTo>
                    <a:pt x="1178456" y="998110"/>
                  </a:lnTo>
                  <a:cubicBezTo>
                    <a:pt x="885692" y="839910"/>
                    <a:pt x="547049" y="782781"/>
                    <a:pt x="219569" y="844685"/>
                  </a:cubicBezTo>
                  <a:lnTo>
                    <a:pt x="87485" y="876755"/>
                  </a:lnTo>
                  <a:lnTo>
                    <a:pt x="0" y="568987"/>
                  </a:lnTo>
                  <a:lnTo>
                    <a:pt x="0" y="48754"/>
                  </a:lnTo>
                  <a:lnTo>
                    <a:pt x="120791" y="26613"/>
                  </a:lnTo>
                  <a:cubicBezTo>
                    <a:pt x="207763" y="13254"/>
                    <a:pt x="295158" y="4959"/>
                    <a:pt x="382569" y="1650"/>
                  </a:cubicBezTo>
                  <a:close/>
                </a:path>
              </a:pathLst>
            </a:custGeom>
            <a:solidFill>
              <a:schemeClr val="bg1">
                <a:lumMod val="85000"/>
              </a:schemeClr>
            </a:solidFill>
          </p:spPr>
        </p:pic>
        <p:pic>
          <p:nvPicPr>
            <p:cNvPr id="11" name="Picture 10">
              <a:extLst>
                <a:ext uri="{FF2B5EF4-FFF2-40B4-BE49-F238E27FC236}">
                  <a16:creationId xmlns:a16="http://schemas.microsoft.com/office/drawing/2014/main" xmlns="" id="{CB774047-5AA5-F976-6C68-9A748BD26B41}"/>
                </a:ext>
              </a:extLst>
            </p:cNvPr>
            <p:cNvPicPr>
              <a:picLocks noChangeAspect="1"/>
            </p:cNvPicPr>
            <p:nvPr/>
          </p:nvPicPr>
          <p:blipFill>
            <a:blip r:embed="rId3"/>
            <a:srcRect t="8020" r="46" b="2229"/>
            <a:stretch>
              <a:fillRect/>
            </a:stretch>
          </p:blipFill>
          <p:spPr>
            <a:xfrm rot="18971669">
              <a:off x="-1912208" y="1216986"/>
              <a:ext cx="1987467" cy="1015499"/>
            </a:xfrm>
            <a:custGeom>
              <a:avLst/>
              <a:gdLst>
                <a:gd name="connsiteX0" fmla="*/ 1987467 w 1987467"/>
                <a:gd name="connsiteY0" fmla="*/ 286441 h 1015499"/>
                <a:gd name="connsiteX1" fmla="*/ 1608275 w 1987467"/>
                <a:gd name="connsiteY1" fmla="*/ 1015499 h 1015499"/>
                <a:gd name="connsiteX2" fmla="*/ 1601667 w 1987467"/>
                <a:gd name="connsiteY2" fmla="*/ 1011590 h 1015499"/>
                <a:gd name="connsiteX3" fmla="*/ 1328168 w 1987467"/>
                <a:gd name="connsiteY3" fmla="*/ 902446 h 1015499"/>
                <a:gd name="connsiteX4" fmla="*/ 352899 w 1987467"/>
                <a:gd name="connsiteY4" fmla="*/ 980762 h 1015499"/>
                <a:gd name="connsiteX5" fmla="*/ 306462 w 1987467"/>
                <a:gd name="connsiteY5" fmla="*/ 1005205 h 1015499"/>
                <a:gd name="connsiteX6" fmla="*/ 0 w 1987467"/>
                <a:gd name="connsiteY6" fmla="*/ 274443 h 1015499"/>
                <a:gd name="connsiteX7" fmla="*/ 0 w 1987467"/>
                <a:gd name="connsiteY7" fmla="*/ 179856 h 1015499"/>
                <a:gd name="connsiteX8" fmla="*/ 213936 w 1987467"/>
                <a:gd name="connsiteY8" fmla="*/ 100225 h 1015499"/>
                <a:gd name="connsiteX9" fmla="*/ 1987467 w 1987467"/>
                <a:gd name="connsiteY9" fmla="*/ 286441 h 101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7467" h="1015499">
                  <a:moveTo>
                    <a:pt x="1987467" y="286441"/>
                  </a:moveTo>
                  <a:lnTo>
                    <a:pt x="1608275" y="1015499"/>
                  </a:lnTo>
                  <a:lnTo>
                    <a:pt x="1601667" y="1011590"/>
                  </a:lnTo>
                  <a:cubicBezTo>
                    <a:pt x="1515914" y="966565"/>
                    <a:pt x="1424522" y="929773"/>
                    <a:pt x="1328168" y="902446"/>
                  </a:cubicBezTo>
                  <a:cubicBezTo>
                    <a:pt x="990935" y="806803"/>
                    <a:pt x="648806" y="842962"/>
                    <a:pt x="352899" y="980762"/>
                  </a:cubicBezTo>
                  <a:lnTo>
                    <a:pt x="306462" y="1005205"/>
                  </a:lnTo>
                  <a:lnTo>
                    <a:pt x="0" y="274443"/>
                  </a:lnTo>
                  <a:lnTo>
                    <a:pt x="0" y="179856"/>
                  </a:lnTo>
                  <a:lnTo>
                    <a:pt x="213936" y="100225"/>
                  </a:lnTo>
                  <a:cubicBezTo>
                    <a:pt x="801392" y="-80359"/>
                    <a:pt x="1439608" y="-16103"/>
                    <a:pt x="1987467" y="286441"/>
                  </a:cubicBezTo>
                  <a:close/>
                </a:path>
              </a:pathLst>
            </a:custGeom>
          </p:spPr>
        </p:pic>
        <p:pic>
          <p:nvPicPr>
            <p:cNvPr id="9" name="Picture 8">
              <a:extLst>
                <a:ext uri="{FF2B5EF4-FFF2-40B4-BE49-F238E27FC236}">
                  <a16:creationId xmlns:a16="http://schemas.microsoft.com/office/drawing/2014/main" xmlns="" id="{5ABC1665-AE15-21E0-EAD4-96EF93541DFD}"/>
                </a:ext>
              </a:extLst>
            </p:cNvPr>
            <p:cNvPicPr>
              <a:picLocks noChangeAspect="1"/>
            </p:cNvPicPr>
            <p:nvPr/>
          </p:nvPicPr>
          <p:blipFill>
            <a:blip r:embed="rId4" cstate="print"/>
            <a:srcRect t="6572" r="1633" b="1744"/>
            <a:stretch>
              <a:fillRect/>
            </a:stretch>
          </p:blipFill>
          <p:spPr>
            <a:xfrm rot="16200000">
              <a:off x="-2578733" y="2798422"/>
              <a:ext cx="2057764" cy="980910"/>
            </a:xfrm>
            <a:custGeom>
              <a:avLst/>
              <a:gdLst>
                <a:gd name="connsiteX0" fmla="*/ 2057764 w 2057764"/>
                <a:gd name="connsiteY0" fmla="*/ 177634 h 980910"/>
                <a:gd name="connsiteX1" fmla="*/ 1720155 w 2057764"/>
                <a:gd name="connsiteY1" fmla="*/ 910822 h 980910"/>
                <a:gd name="connsiteX2" fmla="*/ 1624590 w 2057764"/>
                <a:gd name="connsiteY2" fmla="*/ 880511 h 980910"/>
                <a:gd name="connsiteX3" fmla="*/ 619413 w 2057764"/>
                <a:gd name="connsiteY3" fmla="*/ 927404 h 980910"/>
                <a:gd name="connsiteX4" fmla="*/ 506444 w 2057764"/>
                <a:gd name="connsiteY4" fmla="*/ 976237 h 980910"/>
                <a:gd name="connsiteX5" fmla="*/ 406385 w 2057764"/>
                <a:gd name="connsiteY5" fmla="*/ 980910 h 980910"/>
                <a:gd name="connsiteX6" fmla="*/ 0 w 2057764"/>
                <a:gd name="connsiteY6" fmla="*/ 305181 h 980910"/>
                <a:gd name="connsiteX7" fmla="*/ 0 w 2057764"/>
                <a:gd name="connsiteY7" fmla="*/ 247618 h 980910"/>
                <a:gd name="connsiteX8" fmla="*/ 218552 w 2057764"/>
                <a:gd name="connsiteY8" fmla="*/ 154771 h 980910"/>
                <a:gd name="connsiteX9" fmla="*/ 2057764 w 2057764"/>
                <a:gd name="connsiteY9" fmla="*/ 177634 h 980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7764" h="980910">
                  <a:moveTo>
                    <a:pt x="2057764" y="177634"/>
                  </a:moveTo>
                  <a:lnTo>
                    <a:pt x="1720155" y="910822"/>
                  </a:lnTo>
                  <a:lnTo>
                    <a:pt x="1624590" y="880511"/>
                  </a:lnTo>
                  <a:cubicBezTo>
                    <a:pt x="1301726" y="793480"/>
                    <a:pt x="947137" y="803846"/>
                    <a:pt x="619413" y="927404"/>
                  </a:cubicBezTo>
                  <a:lnTo>
                    <a:pt x="506444" y="976237"/>
                  </a:lnTo>
                  <a:lnTo>
                    <a:pt x="406385" y="980910"/>
                  </a:lnTo>
                  <a:lnTo>
                    <a:pt x="0" y="305181"/>
                  </a:lnTo>
                  <a:lnTo>
                    <a:pt x="0" y="247618"/>
                  </a:lnTo>
                  <a:lnTo>
                    <a:pt x="218552" y="154771"/>
                  </a:lnTo>
                  <a:cubicBezTo>
                    <a:pt x="804624" y="-58029"/>
                    <a:pt x="1466213" y="-52309"/>
                    <a:pt x="2057764" y="177634"/>
                  </a:cubicBezTo>
                  <a:close/>
                </a:path>
              </a:pathLst>
            </a:custGeom>
          </p:spPr>
        </p:pic>
        <p:pic>
          <p:nvPicPr>
            <p:cNvPr id="7" name="Picture 6">
              <a:extLst>
                <a:ext uri="{FF2B5EF4-FFF2-40B4-BE49-F238E27FC236}">
                  <a16:creationId xmlns:a16="http://schemas.microsoft.com/office/drawing/2014/main" xmlns="" id="{A9076B7E-E64C-B1CF-1303-21B1CAAED770}"/>
                </a:ext>
              </a:extLst>
            </p:cNvPr>
            <p:cNvPicPr>
              <a:picLocks noChangeAspect="1"/>
            </p:cNvPicPr>
            <p:nvPr/>
          </p:nvPicPr>
          <p:blipFill>
            <a:blip r:embed="rId5" cstate="print"/>
            <a:srcRect l="4017" t="1944" r="5969" b="13242"/>
            <a:stretch>
              <a:fillRect/>
            </a:stretch>
          </p:blipFill>
          <p:spPr>
            <a:xfrm rot="1720589">
              <a:off x="-1833639" y="4199793"/>
              <a:ext cx="2046893" cy="1173802"/>
            </a:xfrm>
            <a:custGeom>
              <a:avLst/>
              <a:gdLst>
                <a:gd name="connsiteX0" fmla="*/ 503746 w 2046893"/>
                <a:gd name="connsiteY0" fmla="*/ 0 h 1173802"/>
                <a:gd name="connsiteX1" fmla="*/ 582813 w 2046893"/>
                <a:gd name="connsiteY1" fmla="*/ 45852 h 1173802"/>
                <a:gd name="connsiteX2" fmla="*/ 1705819 w 2046893"/>
                <a:gd name="connsiteY2" fmla="*/ 153633 h 1173802"/>
                <a:gd name="connsiteX3" fmla="*/ 1727703 w 2046893"/>
                <a:gd name="connsiteY3" fmla="*/ 145900 h 1173802"/>
                <a:gd name="connsiteX4" fmla="*/ 2046893 w 2046893"/>
                <a:gd name="connsiteY4" fmla="*/ 1059638 h 1173802"/>
                <a:gd name="connsiteX5" fmla="*/ 0 w 2046893"/>
                <a:gd name="connsiteY5" fmla="*/ 782289 h 1173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6893" h="1173802">
                  <a:moveTo>
                    <a:pt x="503746" y="0"/>
                  </a:moveTo>
                  <a:lnTo>
                    <a:pt x="582813" y="45852"/>
                  </a:lnTo>
                  <a:cubicBezTo>
                    <a:pt x="942381" y="231410"/>
                    <a:pt x="1345906" y="261558"/>
                    <a:pt x="1705819" y="153633"/>
                  </a:cubicBezTo>
                  <a:lnTo>
                    <a:pt x="1727703" y="145900"/>
                  </a:lnTo>
                  <a:lnTo>
                    <a:pt x="2046893" y="1059638"/>
                  </a:lnTo>
                  <a:cubicBezTo>
                    <a:pt x="1364855" y="1280052"/>
                    <a:pt x="611469" y="1177970"/>
                    <a:pt x="0" y="782289"/>
                  </a:cubicBezTo>
                  <a:close/>
                </a:path>
              </a:pathLst>
            </a:custGeom>
          </p:spPr>
        </p:pic>
        <p:pic>
          <p:nvPicPr>
            <p:cNvPr id="5" name="Picture 4">
              <a:extLst>
                <a:ext uri="{FF2B5EF4-FFF2-40B4-BE49-F238E27FC236}">
                  <a16:creationId xmlns:a16="http://schemas.microsoft.com/office/drawing/2014/main" xmlns="" id="{7C59EC7B-7D31-172E-8DAB-6A79E1F8BD95}"/>
                </a:ext>
              </a:extLst>
            </p:cNvPr>
            <p:cNvPicPr>
              <a:picLocks noChangeAspect="1"/>
            </p:cNvPicPr>
            <p:nvPr/>
          </p:nvPicPr>
          <p:blipFill rotWithShape="1">
            <a:blip r:embed="rId6" cstate="print"/>
            <a:srcRect l="7723" t="1470" r="5001" b="20837"/>
            <a:stretch/>
          </p:blipFill>
          <p:spPr>
            <a:xfrm rot="20492625">
              <a:off x="-37720" y="4546437"/>
              <a:ext cx="1819002" cy="1148864"/>
            </a:xfrm>
            <a:custGeom>
              <a:avLst/>
              <a:gdLst>
                <a:gd name="connsiteX0" fmla="*/ 1459031 w 1819002"/>
                <a:gd name="connsiteY0" fmla="*/ 86299 h 1148864"/>
                <a:gd name="connsiteX1" fmla="*/ 1819002 w 1819002"/>
                <a:gd name="connsiteY1" fmla="*/ 960669 h 1148864"/>
                <a:gd name="connsiteX2" fmla="*/ 35178 w 1819002"/>
                <a:gd name="connsiteY2" fmla="*/ 973603 h 1148864"/>
                <a:gd name="connsiteX3" fmla="*/ 0 w 1819002"/>
                <a:gd name="connsiteY3" fmla="*/ 957780 h 1148864"/>
                <a:gd name="connsiteX4" fmla="*/ 0 w 1819002"/>
                <a:gd name="connsiteY4" fmla="*/ 472626 h 1148864"/>
                <a:gd name="connsiteX5" fmla="*/ 250589 w 1819002"/>
                <a:gd name="connsiteY5" fmla="*/ 0 h 1148864"/>
                <a:gd name="connsiteX6" fmla="*/ 354494 w 1819002"/>
                <a:gd name="connsiteY6" fmla="*/ 54332 h 1148864"/>
                <a:gd name="connsiteX7" fmla="*/ 1195116 w 1819002"/>
                <a:gd name="connsiteY7" fmla="*/ 161950 h 1148864"/>
                <a:gd name="connsiteX8" fmla="*/ 1339572 w 1819002"/>
                <a:gd name="connsiteY8" fmla="*/ 127935 h 1148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002" h="1148864">
                  <a:moveTo>
                    <a:pt x="1459031" y="86299"/>
                  </a:moveTo>
                  <a:lnTo>
                    <a:pt x="1819002" y="960669"/>
                  </a:lnTo>
                  <a:cubicBezTo>
                    <a:pt x="1246415" y="1208427"/>
                    <a:pt x="604738" y="1210340"/>
                    <a:pt x="35178" y="973603"/>
                  </a:cubicBezTo>
                  <a:lnTo>
                    <a:pt x="0" y="957780"/>
                  </a:lnTo>
                  <a:lnTo>
                    <a:pt x="0" y="472626"/>
                  </a:lnTo>
                  <a:lnTo>
                    <a:pt x="250589" y="0"/>
                  </a:lnTo>
                  <a:lnTo>
                    <a:pt x="354494" y="54332"/>
                  </a:lnTo>
                  <a:cubicBezTo>
                    <a:pt x="609497" y="172209"/>
                    <a:pt x="899840" y="215423"/>
                    <a:pt x="1195116" y="161950"/>
                  </a:cubicBezTo>
                  <a:cubicBezTo>
                    <a:pt x="1244329" y="153039"/>
                    <a:pt x="1292513" y="141652"/>
                    <a:pt x="1339572" y="127935"/>
                  </a:cubicBezTo>
                  <a:close/>
                </a:path>
              </a:pathLst>
            </a:custGeom>
          </p:spPr>
        </p:pic>
        <p:pic>
          <p:nvPicPr>
            <p:cNvPr id="3" name="Picture 2">
              <a:extLst>
                <a:ext uri="{FF2B5EF4-FFF2-40B4-BE49-F238E27FC236}">
                  <a16:creationId xmlns:a16="http://schemas.microsoft.com/office/drawing/2014/main" xmlns="" id="{AB4335B5-8148-F3FA-39DB-901E32EA1457}"/>
                </a:ext>
              </a:extLst>
            </p:cNvPr>
            <p:cNvPicPr>
              <a:picLocks noChangeAspect="1"/>
            </p:cNvPicPr>
            <p:nvPr/>
          </p:nvPicPr>
          <p:blipFill>
            <a:blip r:embed="rId7" cstate="print"/>
            <a:srcRect l="381" t="5216"/>
            <a:stretch>
              <a:fillRect/>
            </a:stretch>
          </p:blipFill>
          <p:spPr>
            <a:xfrm rot="7405587">
              <a:off x="1108138" y="3484386"/>
              <a:ext cx="1952610" cy="1161562"/>
            </a:xfrm>
            <a:custGeom>
              <a:avLst/>
              <a:gdLst>
                <a:gd name="connsiteX0" fmla="*/ 0 w 1952610"/>
                <a:gd name="connsiteY0" fmla="*/ 445738 h 1161562"/>
                <a:gd name="connsiteX1" fmla="*/ 1718683 w 1952610"/>
                <a:gd name="connsiteY1" fmla="*/ 32997 h 1161562"/>
                <a:gd name="connsiteX2" fmla="*/ 1952610 w 1952610"/>
                <a:gd name="connsiteY2" fmla="*/ 87545 h 1161562"/>
                <a:gd name="connsiteX3" fmla="*/ 1952610 w 1952610"/>
                <a:gd name="connsiteY3" fmla="*/ 190185 h 1161562"/>
                <a:gd name="connsiteX4" fmla="*/ 1746709 w 1952610"/>
                <a:gd name="connsiteY4" fmla="*/ 1010279 h 1161562"/>
                <a:gd name="connsiteX5" fmla="*/ 1728533 w 1952610"/>
                <a:gd name="connsiteY5" fmla="*/ 1003448 h 1161562"/>
                <a:gd name="connsiteX6" fmla="*/ 659793 w 1952610"/>
                <a:gd name="connsiteY6" fmla="*/ 1097827 h 1161562"/>
                <a:gd name="connsiteX7" fmla="*/ 553828 w 1952610"/>
                <a:gd name="connsiteY7" fmla="*/ 1161562 h 1161562"/>
                <a:gd name="connsiteX8" fmla="*/ 509578 w 1952610"/>
                <a:gd name="connsiteY8" fmla="*/ 1161562 h 116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2610" h="1161562">
                  <a:moveTo>
                    <a:pt x="0" y="445738"/>
                  </a:moveTo>
                  <a:cubicBezTo>
                    <a:pt x="494304" y="74190"/>
                    <a:pt x="1113196" y="-71593"/>
                    <a:pt x="1718683" y="32997"/>
                  </a:cubicBezTo>
                  <a:lnTo>
                    <a:pt x="1952610" y="87545"/>
                  </a:lnTo>
                  <a:lnTo>
                    <a:pt x="1952610" y="190185"/>
                  </a:lnTo>
                  <a:lnTo>
                    <a:pt x="1746709" y="1010279"/>
                  </a:lnTo>
                  <a:lnTo>
                    <a:pt x="1728533" y="1003448"/>
                  </a:lnTo>
                  <a:cubicBezTo>
                    <a:pt x="1365476" y="887967"/>
                    <a:pt x="982671" y="927593"/>
                    <a:pt x="659793" y="1097827"/>
                  </a:cubicBezTo>
                  <a:lnTo>
                    <a:pt x="553828" y="1161562"/>
                  </a:lnTo>
                  <a:lnTo>
                    <a:pt x="509578" y="1161562"/>
                  </a:lnTo>
                  <a:close/>
                </a:path>
              </a:pathLst>
            </a:custGeom>
          </p:spPr>
        </p:pic>
        <p:pic>
          <p:nvPicPr>
            <p:cNvPr id="50" name="Picture 49" descr="A picture containing text, clipart&#10;&#10;Description automatically generated">
              <a:extLst>
                <a:ext uri="{FF2B5EF4-FFF2-40B4-BE49-F238E27FC236}">
                  <a16:creationId xmlns:a16="http://schemas.microsoft.com/office/drawing/2014/main" xmlns="" id="{E74D0ED3-D76B-F97E-5E77-070EBBF9C6BF}"/>
                </a:ext>
              </a:extLst>
            </p:cNvPr>
            <p:cNvPicPr>
              <a:picLocks noChangeAspect="1"/>
            </p:cNvPicPr>
            <p:nvPr/>
          </p:nvPicPr>
          <p:blipFill rotWithShape="1">
            <a:blip r:embed="rId8">
              <a:extLst>
                <a:ext uri="{28A0092B-C50C-407E-A947-70E740481C1C}">
                  <a14:useLocalDpi xmlns:a14="http://schemas.microsoft.com/office/drawing/2010/main" xmlns="" val="0"/>
                </a:ext>
              </a:extLst>
            </a:blip>
            <a:srcRect l="5940" t="9612" r="7508" b="17091"/>
            <a:stretch/>
          </p:blipFill>
          <p:spPr>
            <a:xfrm rot="14568023">
              <a:off x="905689" y="1904400"/>
              <a:ext cx="2204548" cy="994379"/>
            </a:xfrm>
            <a:custGeom>
              <a:avLst/>
              <a:gdLst>
                <a:gd name="connsiteX0" fmla="*/ 330529 w 1852587"/>
                <a:gd name="connsiteY0" fmla="*/ 0 h 943508"/>
                <a:gd name="connsiteX1" fmla="*/ 446178 w 1852587"/>
                <a:gd name="connsiteY1" fmla="*/ 53469 h 943508"/>
                <a:gd name="connsiteX2" fmla="*/ 968599 w 1852587"/>
                <a:gd name="connsiteY2" fmla="*/ 148590 h 943508"/>
                <a:gd name="connsiteX3" fmla="*/ 1486253 w 1852587"/>
                <a:gd name="connsiteY3" fmla="*/ 30241 h 943508"/>
                <a:gd name="connsiteX4" fmla="*/ 1510667 w 1852587"/>
                <a:gd name="connsiteY4" fmla="*/ 17601 h 943508"/>
                <a:gd name="connsiteX5" fmla="*/ 1852587 w 1852587"/>
                <a:gd name="connsiteY5" fmla="*/ 705484 h 943508"/>
                <a:gd name="connsiteX6" fmla="*/ 0 w 1852587"/>
                <a:gd name="connsiteY6" fmla="*/ 746834 h 94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2587" h="943508">
                  <a:moveTo>
                    <a:pt x="330529" y="0"/>
                  </a:moveTo>
                  <a:lnTo>
                    <a:pt x="446178" y="53469"/>
                  </a:lnTo>
                  <a:cubicBezTo>
                    <a:pt x="607552" y="118629"/>
                    <a:pt x="784134" y="152710"/>
                    <a:pt x="968599" y="148590"/>
                  </a:cubicBezTo>
                  <a:cubicBezTo>
                    <a:pt x="1153065" y="144470"/>
                    <a:pt x="1327950" y="102540"/>
                    <a:pt x="1486253" y="30241"/>
                  </a:cubicBezTo>
                  <a:lnTo>
                    <a:pt x="1510667" y="17601"/>
                  </a:lnTo>
                  <a:lnTo>
                    <a:pt x="1852587" y="705484"/>
                  </a:lnTo>
                  <a:cubicBezTo>
                    <a:pt x="1273680" y="1007656"/>
                    <a:pt x="591814" y="1022876"/>
                    <a:pt x="0" y="746834"/>
                  </a:cubicBezTo>
                  <a:close/>
                </a:path>
              </a:pathLst>
            </a:custGeom>
          </p:spPr>
        </p:pic>
      </p:grpSp>
      <p:grpSp>
        <p:nvGrpSpPr>
          <p:cNvPr id="2" name="Group 1">
            <a:extLst>
              <a:ext uri="{FF2B5EF4-FFF2-40B4-BE49-F238E27FC236}">
                <a16:creationId xmlns:a16="http://schemas.microsoft.com/office/drawing/2014/main" xmlns="" id="{5214E63E-1518-56C1-DB19-06BF9F8DFA29}"/>
              </a:ext>
            </a:extLst>
          </p:cNvPr>
          <p:cNvGrpSpPr/>
          <p:nvPr/>
        </p:nvGrpSpPr>
        <p:grpSpPr>
          <a:xfrm>
            <a:off x="5001717" y="72269"/>
            <a:ext cx="2535442" cy="1077218"/>
            <a:chOff x="4751880" y="172386"/>
            <a:chExt cx="2188565" cy="1077218"/>
          </a:xfrm>
        </p:grpSpPr>
        <p:sp>
          <p:nvSpPr>
            <p:cNvPr id="4" name="TextBox 3">
              <a:extLst>
                <a:ext uri="{FF2B5EF4-FFF2-40B4-BE49-F238E27FC236}">
                  <a16:creationId xmlns:a16="http://schemas.microsoft.com/office/drawing/2014/main" xmlns="" id="{3D0E064F-6E43-85FE-349C-8ECA7447F72A}"/>
                </a:ext>
              </a:extLst>
            </p:cNvPr>
            <p:cNvSpPr txBox="1"/>
            <p:nvPr/>
          </p:nvSpPr>
          <p:spPr>
            <a:xfrm>
              <a:off x="4751880" y="172386"/>
              <a:ext cx="2188565" cy="1077218"/>
            </a:xfrm>
            <a:prstGeom prst="rect">
              <a:avLst/>
            </a:prstGeom>
            <a:noFill/>
          </p:spPr>
          <p:txBody>
            <a:bodyPr wrap="square" rtlCol="0">
              <a:spAutoFit/>
            </a:bodyPr>
            <a:lstStyle/>
            <a:p>
              <a:pPr algn="ctr"/>
              <a:r>
                <a:rPr lang="en-US" sz="3200" dirty="0">
                  <a:solidFill>
                    <a:schemeClr val="bg1"/>
                  </a:solidFill>
                </a:rPr>
                <a:t>1.2.CONTEST</a:t>
              </a:r>
              <a:endParaRPr lang="en-IN" sz="3200" dirty="0">
                <a:solidFill>
                  <a:schemeClr val="bg1"/>
                </a:solidFill>
              </a:endParaRPr>
            </a:p>
          </p:txBody>
        </p:sp>
        <p:cxnSp>
          <p:nvCxnSpPr>
            <p:cNvPr id="6" name="Straight Connector 5">
              <a:extLst>
                <a:ext uri="{FF2B5EF4-FFF2-40B4-BE49-F238E27FC236}">
                  <a16:creationId xmlns:a16="http://schemas.microsoft.com/office/drawing/2014/main" xmlns="" id="{7C95633E-8E94-1DEE-CA77-5DC5B1324A6A}"/>
                </a:ext>
              </a:extLst>
            </p:cNvPr>
            <p:cNvCxnSpPr>
              <a:cxnSpLocks/>
            </p:cNvCxnSpPr>
            <p:nvPr/>
          </p:nvCxnSpPr>
          <p:spPr>
            <a:xfrm>
              <a:off x="4921000" y="757161"/>
              <a:ext cx="2019445" cy="0"/>
            </a:xfrm>
            <a:prstGeom prst="line">
              <a:avLst/>
            </a:prstGeom>
            <a:ln w="25400">
              <a:solidFill>
                <a:schemeClr val="bg1"/>
              </a:solidFill>
            </a:ln>
          </p:spPr>
          <p:style>
            <a:lnRef idx="3">
              <a:schemeClr val="dk1"/>
            </a:lnRef>
            <a:fillRef idx="0">
              <a:schemeClr val="dk1"/>
            </a:fillRef>
            <a:effectRef idx="2">
              <a:schemeClr val="dk1"/>
            </a:effectRef>
            <a:fontRef idx="minor">
              <a:schemeClr val="tx1"/>
            </a:fontRef>
          </p:style>
        </p:cxnSp>
      </p:grpSp>
      <p:sp>
        <p:nvSpPr>
          <p:cNvPr id="8" name="TextBox 7">
            <a:extLst>
              <a:ext uri="{FF2B5EF4-FFF2-40B4-BE49-F238E27FC236}">
                <a16:creationId xmlns:a16="http://schemas.microsoft.com/office/drawing/2014/main" xmlns="" id="{B7F9C5F3-A24E-F5CA-D8F0-9543914F465D}"/>
              </a:ext>
            </a:extLst>
          </p:cNvPr>
          <p:cNvSpPr txBox="1"/>
          <p:nvPr/>
        </p:nvSpPr>
        <p:spPr>
          <a:xfrm>
            <a:off x="3308856" y="861679"/>
            <a:ext cx="9244092" cy="646331"/>
          </a:xfrm>
          <a:prstGeom prst="rect">
            <a:avLst/>
          </a:prstGeom>
          <a:noFill/>
        </p:spPr>
        <p:txBody>
          <a:bodyPr wrap="square" rtlCol="0">
            <a:spAutoFit/>
          </a:bodyPr>
          <a:lstStyle/>
          <a:p>
            <a:r>
              <a:rPr lang="en-US" dirty="0">
                <a:solidFill>
                  <a:schemeClr val="bg1"/>
                </a:solidFill>
              </a:rPr>
              <a:t>The place where we may draw users is through contests, which are similar  to tournaments. Different competitions can be added, such as:</a:t>
            </a:r>
            <a:endParaRPr lang="en-IN" dirty="0">
              <a:solidFill>
                <a:schemeClr val="bg1"/>
              </a:solidFill>
            </a:endParaRPr>
          </a:p>
        </p:txBody>
      </p:sp>
      <p:sp>
        <p:nvSpPr>
          <p:cNvPr id="10" name="TextBox 9">
            <a:extLst>
              <a:ext uri="{FF2B5EF4-FFF2-40B4-BE49-F238E27FC236}">
                <a16:creationId xmlns:a16="http://schemas.microsoft.com/office/drawing/2014/main" xmlns="" id="{821C3161-A246-A645-55C7-A9B9BE49409C}"/>
              </a:ext>
            </a:extLst>
          </p:cNvPr>
          <p:cNvSpPr txBox="1"/>
          <p:nvPr/>
        </p:nvSpPr>
        <p:spPr>
          <a:xfrm>
            <a:off x="3714248" y="1583447"/>
            <a:ext cx="3013023" cy="923330"/>
          </a:xfrm>
          <a:prstGeom prst="rect">
            <a:avLst/>
          </a:prstGeom>
          <a:noFill/>
        </p:spPr>
        <p:txBody>
          <a:bodyPr wrap="square" rtlCol="0">
            <a:spAutoFit/>
          </a:bodyPr>
          <a:lstStyle/>
          <a:p>
            <a:pPr marL="342900" indent="-342900">
              <a:buAutoNum type="arabicPeriod"/>
            </a:pPr>
            <a:r>
              <a:rPr lang="en-US" dirty="0">
                <a:solidFill>
                  <a:schemeClr val="bg1"/>
                </a:solidFill>
              </a:rPr>
              <a:t>Legendary Contest.</a:t>
            </a:r>
          </a:p>
          <a:p>
            <a:pPr marL="342900" indent="-342900">
              <a:buAutoNum type="arabicPeriod"/>
            </a:pPr>
            <a:r>
              <a:rPr lang="en-US" dirty="0">
                <a:solidFill>
                  <a:schemeClr val="bg1"/>
                </a:solidFill>
              </a:rPr>
              <a:t>Mega Contest.</a:t>
            </a:r>
          </a:p>
          <a:p>
            <a:pPr marL="342900" indent="-342900">
              <a:buAutoNum type="arabicPeriod"/>
            </a:pPr>
            <a:r>
              <a:rPr lang="en-US" dirty="0">
                <a:solidFill>
                  <a:schemeClr val="bg1"/>
                </a:solidFill>
              </a:rPr>
              <a:t>Trending Contest etc..</a:t>
            </a:r>
            <a:endParaRPr lang="en-IN" dirty="0">
              <a:solidFill>
                <a:schemeClr val="bg1"/>
              </a:solidFill>
            </a:endParaRPr>
          </a:p>
        </p:txBody>
      </p:sp>
      <p:sp>
        <p:nvSpPr>
          <p:cNvPr id="12" name="TextBox 11">
            <a:extLst>
              <a:ext uri="{FF2B5EF4-FFF2-40B4-BE49-F238E27FC236}">
                <a16:creationId xmlns:a16="http://schemas.microsoft.com/office/drawing/2014/main" xmlns="" id="{382C9344-C8B2-2E6A-3D19-81A5B0B0358C}"/>
              </a:ext>
            </a:extLst>
          </p:cNvPr>
          <p:cNvSpPr txBox="1"/>
          <p:nvPr/>
        </p:nvSpPr>
        <p:spPr>
          <a:xfrm>
            <a:off x="3535021" y="2727828"/>
            <a:ext cx="6456941" cy="3785652"/>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solidFill>
                  <a:schemeClr val="bg1"/>
                </a:solidFill>
                <a:ea typeface="Open Sans" panose="020B0606030504020204" pitchFamily="34" charset="0"/>
                <a:cs typeface="Open Sans" panose="020B0606030504020204" pitchFamily="34" charset="0"/>
              </a:rPr>
              <a:t>We will host contests that require an entry fee, ranging from 15 to 50 rupees. </a:t>
            </a:r>
          </a:p>
          <a:p>
            <a:pPr marL="285750" indent="-285750">
              <a:buFont typeface="Wingdings" panose="05000000000000000000" pitchFamily="2" charset="2"/>
              <a:buChar char="Ø"/>
            </a:pPr>
            <a:r>
              <a:rPr lang="en-US" sz="2000" dirty="0">
                <a:solidFill>
                  <a:schemeClr val="bg1"/>
                </a:solidFill>
                <a:ea typeface="Open Sans" panose="020B0606030504020204" pitchFamily="34" charset="0"/>
                <a:cs typeface="Open Sans" panose="020B0606030504020204" pitchFamily="34" charset="0"/>
              </a:rPr>
              <a:t>The number of available spots in each contest can range from 10,000 to over 15 lakhs, regardless of the number of players.</a:t>
            </a:r>
          </a:p>
          <a:p>
            <a:pPr marL="285750" indent="-285750">
              <a:buFont typeface="Wingdings" panose="05000000000000000000" pitchFamily="2" charset="2"/>
              <a:buChar char="Ø"/>
            </a:pPr>
            <a:r>
              <a:rPr lang="en-US" sz="2000" dirty="0">
                <a:solidFill>
                  <a:schemeClr val="bg1"/>
                </a:solidFill>
                <a:ea typeface="Open Sans" panose="020B0606030504020204" pitchFamily="34" charset="0"/>
                <a:cs typeface="Open Sans" panose="020B0606030504020204" pitchFamily="34" charset="0"/>
              </a:rPr>
              <a:t> Users expect to invest less and win more, so we will offer attractive prize pools.</a:t>
            </a:r>
          </a:p>
          <a:p>
            <a:pPr marL="285750" indent="-285750">
              <a:buFont typeface="Wingdings" panose="05000000000000000000" pitchFamily="2" charset="2"/>
              <a:buChar char="Ø"/>
            </a:pPr>
            <a:r>
              <a:rPr lang="en-US" sz="2000" dirty="0">
                <a:solidFill>
                  <a:schemeClr val="bg1"/>
                </a:solidFill>
                <a:ea typeface="Open Sans" panose="020B0606030504020204" pitchFamily="34" charset="0"/>
                <a:cs typeface="Open Sans" panose="020B0606030504020204" pitchFamily="34" charset="0"/>
              </a:rPr>
              <a:t> Instead of setting prize pools in lakhs or crores, we will calculate the prize pool based on the number of filled spots. </a:t>
            </a:r>
          </a:p>
          <a:p>
            <a:pPr marL="285750" indent="-285750">
              <a:buFont typeface="Wingdings" panose="05000000000000000000" pitchFamily="2" charset="2"/>
              <a:buChar char="Ø"/>
            </a:pPr>
            <a:r>
              <a:rPr lang="en-US" sz="2000" dirty="0">
                <a:solidFill>
                  <a:schemeClr val="bg1"/>
                </a:solidFill>
                <a:ea typeface="Open Sans" panose="020B0606030504020204" pitchFamily="34" charset="0"/>
                <a:cs typeface="Open Sans" panose="020B0606030504020204" pitchFamily="34" charset="0"/>
              </a:rPr>
              <a:t>Details on price calculation and user interface will be provided in slide 1.7.</a:t>
            </a:r>
            <a:endParaRPr lang="en-IN" sz="2000" dirty="0">
              <a:solidFill>
                <a:schemeClr val="bg1"/>
              </a:solidFill>
              <a:ea typeface="Open Sans" panose="020B0606030504020204" pitchFamily="34" charset="0"/>
              <a:cs typeface="Open Sans" panose="020B0606030504020204" pitchFamily="34" charset="0"/>
            </a:endParaRPr>
          </a:p>
        </p:txBody>
      </p:sp>
      <p:pic>
        <p:nvPicPr>
          <p:cNvPr id="13" name="Picture 12" descr="Graphical user interface&#10;&#10;Description automatically generated with low confidence">
            <a:extLst>
              <a:ext uri="{FF2B5EF4-FFF2-40B4-BE49-F238E27FC236}">
                <a16:creationId xmlns:a16="http://schemas.microsoft.com/office/drawing/2014/main" xmlns="" id="{6369DBDF-D2FD-8056-019C-FBC0A49F77E3}"/>
              </a:ext>
            </a:extLst>
          </p:cNvPr>
          <p:cNvPicPr>
            <a:picLocks noChangeAspect="1"/>
          </p:cNvPicPr>
          <p:nvPr/>
        </p:nvPicPr>
        <p:blipFill>
          <a:blip r:embed="rId9">
            <a:extLst>
              <a:ext uri="{28A0092B-C50C-407E-A947-70E740481C1C}">
                <a14:useLocalDpi xmlns:a14="http://schemas.microsoft.com/office/drawing/2010/main" xmlns="" val="0"/>
              </a:ext>
            </a:extLst>
          </a:blip>
          <a:stretch>
            <a:fillRect/>
          </a:stretch>
        </p:blipFill>
        <p:spPr>
          <a:xfrm>
            <a:off x="9991962" y="3741556"/>
            <a:ext cx="2184540" cy="1129853"/>
          </a:xfrm>
          <a:prstGeom prst="rect">
            <a:avLst/>
          </a:prstGeom>
        </p:spPr>
      </p:pic>
      <p:cxnSp>
        <p:nvCxnSpPr>
          <p:cNvPr id="16" name="Straight Connector 15">
            <a:extLst>
              <a:ext uri="{FF2B5EF4-FFF2-40B4-BE49-F238E27FC236}">
                <a16:creationId xmlns:a16="http://schemas.microsoft.com/office/drawing/2014/main" xmlns="" id="{8BAF9D71-C24E-44D0-92C0-8F71230C25C4}"/>
              </a:ext>
            </a:extLst>
          </p:cNvPr>
          <p:cNvCxnSpPr>
            <a:cxnSpLocks/>
          </p:cNvCxnSpPr>
          <p:nvPr/>
        </p:nvCxnSpPr>
        <p:spPr>
          <a:xfrm>
            <a:off x="3848100" y="2506777"/>
            <a:ext cx="8343900" cy="21274"/>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50BEFB2B-7246-E3A0-DABA-797E4D1B4007}"/>
              </a:ext>
            </a:extLst>
          </p:cNvPr>
          <p:cNvCxnSpPr/>
          <p:nvPr/>
        </p:nvCxnSpPr>
        <p:spPr>
          <a:xfrm>
            <a:off x="-229008" y="6685614"/>
            <a:ext cx="13142903" cy="0"/>
          </a:xfrm>
          <a:prstGeom prst="line">
            <a:avLst/>
          </a:prstGeom>
          <a:ln w="603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652764762"/>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 presetClass="entr" presetSubtype="4" fill="hold" grpId="0" nodeType="withEffect">
                                  <p:stCondLst>
                                    <p:cond delay="75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ppt_x"/>
                                          </p:val>
                                        </p:tav>
                                        <p:tav tm="100000">
                                          <p:val>
                                            <p:strVal val="#ppt_x"/>
                                          </p:val>
                                        </p:tav>
                                      </p:tavLst>
                                    </p:anim>
                                    <p:anim calcmode="lin" valueType="num">
                                      <p:cBhvr additive="base">
                                        <p:cTn id="11" dur="500" fill="hold"/>
                                        <p:tgtEl>
                                          <p:spTgt spid="8"/>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75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ppt_x"/>
                                          </p:val>
                                        </p:tav>
                                        <p:tav tm="100000">
                                          <p:val>
                                            <p:strVal val="#ppt_x"/>
                                          </p:val>
                                        </p:tav>
                                      </p:tavLst>
                                    </p:anim>
                                    <p:anim calcmode="lin" valueType="num">
                                      <p:cBhvr additive="base">
                                        <p:cTn id="15" dur="500" fill="hold"/>
                                        <p:tgtEl>
                                          <p:spTgt spid="10"/>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75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ppt_x"/>
                                          </p:val>
                                        </p:tav>
                                        <p:tav tm="100000">
                                          <p:val>
                                            <p:strVal val="#ppt_x"/>
                                          </p:val>
                                        </p:tav>
                                      </p:tavLst>
                                    </p:anim>
                                    <p:anim calcmode="lin" valueType="num">
                                      <p:cBhvr additive="base">
                                        <p:cTn id="19" dur="500" fill="hold"/>
                                        <p:tgtEl>
                                          <p:spTgt spid="16"/>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75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75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fill="hold"/>
                                        <p:tgtEl>
                                          <p:spTgt spid="13"/>
                                        </p:tgtEl>
                                        <p:attrNameLst>
                                          <p:attrName>ppt_x</p:attrName>
                                        </p:attrNameLst>
                                      </p:cBhvr>
                                      <p:tavLst>
                                        <p:tav tm="0">
                                          <p:val>
                                            <p:strVal val="#ppt_x"/>
                                          </p:val>
                                        </p:tav>
                                        <p:tav tm="100000">
                                          <p:val>
                                            <p:strVal val="#ppt_x"/>
                                          </p:val>
                                        </p:tav>
                                      </p:tavLst>
                                    </p:anim>
                                    <p:anim calcmode="lin" valueType="num">
                                      <p:cBhvr additive="base">
                                        <p:cTn id="27" dur="500" fill="hold"/>
                                        <p:tgtEl>
                                          <p:spTgt spid="13"/>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75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500" fill="hold"/>
                                        <p:tgtEl>
                                          <p:spTgt spid="18"/>
                                        </p:tgtEl>
                                        <p:attrNameLst>
                                          <p:attrName>ppt_x</p:attrName>
                                        </p:attrNameLst>
                                      </p:cBhvr>
                                      <p:tavLst>
                                        <p:tav tm="0">
                                          <p:val>
                                            <p:strVal val="#ppt_x"/>
                                          </p:val>
                                        </p:tav>
                                        <p:tav tm="100000">
                                          <p:val>
                                            <p:strVal val="#ppt_x"/>
                                          </p:val>
                                        </p:tav>
                                      </p:tavLst>
                                    </p:anim>
                                    <p:anim calcmode="lin" valueType="num">
                                      <p:cBhvr additive="base">
                                        <p:cTn id="31"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xmlns="" id="{AC65115D-A7FE-56F3-C109-147EB21CB41A}"/>
              </a:ext>
            </a:extLst>
          </p:cNvPr>
          <p:cNvSpPr/>
          <p:nvPr/>
        </p:nvSpPr>
        <p:spPr>
          <a:xfrm>
            <a:off x="0" y="-140123"/>
            <a:ext cx="12192000" cy="68580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a:extLst>
              <a:ext uri="{FF2B5EF4-FFF2-40B4-BE49-F238E27FC236}">
                <a16:creationId xmlns:a16="http://schemas.microsoft.com/office/drawing/2014/main" xmlns="" id="{A049CCAE-9E8E-17C1-BEA5-4061207BA021}"/>
              </a:ext>
            </a:extLst>
          </p:cNvPr>
          <p:cNvGrpSpPr/>
          <p:nvPr/>
        </p:nvGrpSpPr>
        <p:grpSpPr>
          <a:xfrm rot="18434404">
            <a:off x="-2379332" y="461291"/>
            <a:ext cx="5797211" cy="4904970"/>
            <a:chOff x="-2133938" y="806663"/>
            <a:chExt cx="5797211" cy="4904970"/>
          </a:xfrm>
        </p:grpSpPr>
        <p:pic>
          <p:nvPicPr>
            <p:cNvPr id="14" name="Picture 13">
              <a:extLst>
                <a:ext uri="{FF2B5EF4-FFF2-40B4-BE49-F238E27FC236}">
                  <a16:creationId xmlns:a16="http://schemas.microsoft.com/office/drawing/2014/main" xmlns="" id="{44EEEE6B-2515-814A-A37B-09A5EA29D5BC}"/>
                </a:ext>
              </a:extLst>
            </p:cNvPr>
            <p:cNvPicPr>
              <a:picLocks noChangeAspect="1"/>
            </p:cNvPicPr>
            <p:nvPr/>
          </p:nvPicPr>
          <p:blipFill rotWithShape="1">
            <a:blip r:embed="rId2"/>
            <a:srcRect l="4238" t="13269" r="2825" b="1"/>
            <a:stretch/>
          </p:blipFill>
          <p:spPr>
            <a:xfrm>
              <a:off x="-172795" y="806663"/>
              <a:ext cx="1798538" cy="1041187"/>
            </a:xfrm>
            <a:custGeom>
              <a:avLst/>
              <a:gdLst>
                <a:gd name="connsiteX0" fmla="*/ 382569 w 1798538"/>
                <a:gd name="connsiteY0" fmla="*/ 1650 h 1041187"/>
                <a:gd name="connsiteX1" fmla="*/ 1643838 w 1798538"/>
                <a:gd name="connsiteY1" fmla="*/ 316249 h 1041187"/>
                <a:gd name="connsiteX2" fmla="*/ 1798538 w 1798538"/>
                <a:gd name="connsiteY2" fmla="*/ 417435 h 1041187"/>
                <a:gd name="connsiteX3" fmla="*/ 1798538 w 1798538"/>
                <a:gd name="connsiteY3" fmla="*/ 564210 h 1041187"/>
                <a:gd name="connsiteX4" fmla="*/ 1461932 w 1798538"/>
                <a:gd name="connsiteY4" fmla="*/ 1041187 h 1041187"/>
                <a:gd name="connsiteX5" fmla="*/ 1249825 w 1798538"/>
                <a:gd name="connsiteY5" fmla="*/ 1041187 h 1041187"/>
                <a:gd name="connsiteX6" fmla="*/ 1178456 w 1798538"/>
                <a:gd name="connsiteY6" fmla="*/ 998110 h 1041187"/>
                <a:gd name="connsiteX7" fmla="*/ 219569 w 1798538"/>
                <a:gd name="connsiteY7" fmla="*/ 844685 h 1041187"/>
                <a:gd name="connsiteX8" fmla="*/ 87485 w 1798538"/>
                <a:gd name="connsiteY8" fmla="*/ 876755 h 1041187"/>
                <a:gd name="connsiteX9" fmla="*/ 0 w 1798538"/>
                <a:gd name="connsiteY9" fmla="*/ 568987 h 1041187"/>
                <a:gd name="connsiteX10" fmla="*/ 0 w 1798538"/>
                <a:gd name="connsiteY10" fmla="*/ 48754 h 1041187"/>
                <a:gd name="connsiteX11" fmla="*/ 120791 w 1798538"/>
                <a:gd name="connsiteY11" fmla="*/ 26613 h 1041187"/>
                <a:gd name="connsiteX12" fmla="*/ 382569 w 1798538"/>
                <a:gd name="connsiteY12" fmla="*/ 1650 h 1041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8538" h="1041187">
                  <a:moveTo>
                    <a:pt x="382569" y="1650"/>
                  </a:moveTo>
                  <a:cubicBezTo>
                    <a:pt x="819625" y="-14895"/>
                    <a:pt x="1257073" y="93209"/>
                    <a:pt x="1643838" y="316249"/>
                  </a:cubicBezTo>
                  <a:lnTo>
                    <a:pt x="1798538" y="417435"/>
                  </a:lnTo>
                  <a:lnTo>
                    <a:pt x="1798538" y="564210"/>
                  </a:lnTo>
                  <a:lnTo>
                    <a:pt x="1461932" y="1041187"/>
                  </a:lnTo>
                  <a:lnTo>
                    <a:pt x="1249825" y="1041187"/>
                  </a:lnTo>
                  <a:lnTo>
                    <a:pt x="1178456" y="998110"/>
                  </a:lnTo>
                  <a:cubicBezTo>
                    <a:pt x="885692" y="839910"/>
                    <a:pt x="547049" y="782781"/>
                    <a:pt x="219569" y="844685"/>
                  </a:cubicBezTo>
                  <a:lnTo>
                    <a:pt x="87485" y="876755"/>
                  </a:lnTo>
                  <a:lnTo>
                    <a:pt x="0" y="568987"/>
                  </a:lnTo>
                  <a:lnTo>
                    <a:pt x="0" y="48754"/>
                  </a:lnTo>
                  <a:lnTo>
                    <a:pt x="120791" y="26613"/>
                  </a:lnTo>
                  <a:cubicBezTo>
                    <a:pt x="207763" y="13254"/>
                    <a:pt x="295158" y="4959"/>
                    <a:pt x="382569" y="1650"/>
                  </a:cubicBezTo>
                  <a:close/>
                </a:path>
              </a:pathLst>
            </a:custGeom>
            <a:solidFill>
              <a:schemeClr val="bg1">
                <a:lumMod val="85000"/>
              </a:schemeClr>
            </a:solidFill>
          </p:spPr>
        </p:pic>
        <p:pic>
          <p:nvPicPr>
            <p:cNvPr id="11" name="Picture 10">
              <a:extLst>
                <a:ext uri="{FF2B5EF4-FFF2-40B4-BE49-F238E27FC236}">
                  <a16:creationId xmlns:a16="http://schemas.microsoft.com/office/drawing/2014/main" xmlns="" id="{CB774047-5AA5-F976-6C68-9A748BD26B41}"/>
                </a:ext>
              </a:extLst>
            </p:cNvPr>
            <p:cNvPicPr>
              <a:picLocks noChangeAspect="1"/>
            </p:cNvPicPr>
            <p:nvPr/>
          </p:nvPicPr>
          <p:blipFill>
            <a:blip r:embed="rId3"/>
            <a:srcRect t="8020" r="46" b="2229"/>
            <a:stretch>
              <a:fillRect/>
            </a:stretch>
          </p:blipFill>
          <p:spPr>
            <a:xfrm rot="18971669">
              <a:off x="-1912208" y="1216986"/>
              <a:ext cx="1987467" cy="1015499"/>
            </a:xfrm>
            <a:custGeom>
              <a:avLst/>
              <a:gdLst>
                <a:gd name="connsiteX0" fmla="*/ 1987467 w 1987467"/>
                <a:gd name="connsiteY0" fmla="*/ 286441 h 1015499"/>
                <a:gd name="connsiteX1" fmla="*/ 1608275 w 1987467"/>
                <a:gd name="connsiteY1" fmla="*/ 1015499 h 1015499"/>
                <a:gd name="connsiteX2" fmla="*/ 1601667 w 1987467"/>
                <a:gd name="connsiteY2" fmla="*/ 1011590 h 1015499"/>
                <a:gd name="connsiteX3" fmla="*/ 1328168 w 1987467"/>
                <a:gd name="connsiteY3" fmla="*/ 902446 h 1015499"/>
                <a:gd name="connsiteX4" fmla="*/ 352899 w 1987467"/>
                <a:gd name="connsiteY4" fmla="*/ 980762 h 1015499"/>
                <a:gd name="connsiteX5" fmla="*/ 306462 w 1987467"/>
                <a:gd name="connsiteY5" fmla="*/ 1005205 h 1015499"/>
                <a:gd name="connsiteX6" fmla="*/ 0 w 1987467"/>
                <a:gd name="connsiteY6" fmla="*/ 274443 h 1015499"/>
                <a:gd name="connsiteX7" fmla="*/ 0 w 1987467"/>
                <a:gd name="connsiteY7" fmla="*/ 179856 h 1015499"/>
                <a:gd name="connsiteX8" fmla="*/ 213936 w 1987467"/>
                <a:gd name="connsiteY8" fmla="*/ 100225 h 1015499"/>
                <a:gd name="connsiteX9" fmla="*/ 1987467 w 1987467"/>
                <a:gd name="connsiteY9" fmla="*/ 286441 h 101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7467" h="1015499">
                  <a:moveTo>
                    <a:pt x="1987467" y="286441"/>
                  </a:moveTo>
                  <a:lnTo>
                    <a:pt x="1608275" y="1015499"/>
                  </a:lnTo>
                  <a:lnTo>
                    <a:pt x="1601667" y="1011590"/>
                  </a:lnTo>
                  <a:cubicBezTo>
                    <a:pt x="1515914" y="966565"/>
                    <a:pt x="1424522" y="929773"/>
                    <a:pt x="1328168" y="902446"/>
                  </a:cubicBezTo>
                  <a:cubicBezTo>
                    <a:pt x="990935" y="806803"/>
                    <a:pt x="648806" y="842962"/>
                    <a:pt x="352899" y="980762"/>
                  </a:cubicBezTo>
                  <a:lnTo>
                    <a:pt x="306462" y="1005205"/>
                  </a:lnTo>
                  <a:lnTo>
                    <a:pt x="0" y="274443"/>
                  </a:lnTo>
                  <a:lnTo>
                    <a:pt x="0" y="179856"/>
                  </a:lnTo>
                  <a:lnTo>
                    <a:pt x="213936" y="100225"/>
                  </a:lnTo>
                  <a:cubicBezTo>
                    <a:pt x="801392" y="-80359"/>
                    <a:pt x="1439608" y="-16103"/>
                    <a:pt x="1987467" y="286441"/>
                  </a:cubicBezTo>
                  <a:close/>
                </a:path>
              </a:pathLst>
            </a:custGeom>
          </p:spPr>
        </p:pic>
        <p:pic>
          <p:nvPicPr>
            <p:cNvPr id="9" name="Picture 8">
              <a:extLst>
                <a:ext uri="{FF2B5EF4-FFF2-40B4-BE49-F238E27FC236}">
                  <a16:creationId xmlns:a16="http://schemas.microsoft.com/office/drawing/2014/main" xmlns="" id="{5ABC1665-AE15-21E0-EAD4-96EF93541DFD}"/>
                </a:ext>
              </a:extLst>
            </p:cNvPr>
            <p:cNvPicPr>
              <a:picLocks noChangeAspect="1"/>
            </p:cNvPicPr>
            <p:nvPr/>
          </p:nvPicPr>
          <p:blipFill>
            <a:blip r:embed="rId4" cstate="print"/>
            <a:srcRect t="6572" r="1633" b="1744"/>
            <a:stretch>
              <a:fillRect/>
            </a:stretch>
          </p:blipFill>
          <p:spPr>
            <a:xfrm rot="16200000">
              <a:off x="-2625549" y="2751607"/>
              <a:ext cx="2057764" cy="1074542"/>
            </a:xfrm>
            <a:custGeom>
              <a:avLst/>
              <a:gdLst>
                <a:gd name="connsiteX0" fmla="*/ 2057764 w 2057764"/>
                <a:gd name="connsiteY0" fmla="*/ 177634 h 980910"/>
                <a:gd name="connsiteX1" fmla="*/ 1720155 w 2057764"/>
                <a:gd name="connsiteY1" fmla="*/ 910822 h 980910"/>
                <a:gd name="connsiteX2" fmla="*/ 1624590 w 2057764"/>
                <a:gd name="connsiteY2" fmla="*/ 880511 h 980910"/>
                <a:gd name="connsiteX3" fmla="*/ 619413 w 2057764"/>
                <a:gd name="connsiteY3" fmla="*/ 927404 h 980910"/>
                <a:gd name="connsiteX4" fmla="*/ 506444 w 2057764"/>
                <a:gd name="connsiteY4" fmla="*/ 976237 h 980910"/>
                <a:gd name="connsiteX5" fmla="*/ 406385 w 2057764"/>
                <a:gd name="connsiteY5" fmla="*/ 980910 h 980910"/>
                <a:gd name="connsiteX6" fmla="*/ 0 w 2057764"/>
                <a:gd name="connsiteY6" fmla="*/ 305181 h 980910"/>
                <a:gd name="connsiteX7" fmla="*/ 0 w 2057764"/>
                <a:gd name="connsiteY7" fmla="*/ 247618 h 980910"/>
                <a:gd name="connsiteX8" fmla="*/ 218552 w 2057764"/>
                <a:gd name="connsiteY8" fmla="*/ 154771 h 980910"/>
                <a:gd name="connsiteX9" fmla="*/ 2057764 w 2057764"/>
                <a:gd name="connsiteY9" fmla="*/ 177634 h 980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7764" h="980910">
                  <a:moveTo>
                    <a:pt x="2057764" y="177634"/>
                  </a:moveTo>
                  <a:lnTo>
                    <a:pt x="1720155" y="910822"/>
                  </a:lnTo>
                  <a:lnTo>
                    <a:pt x="1624590" y="880511"/>
                  </a:lnTo>
                  <a:cubicBezTo>
                    <a:pt x="1301726" y="793480"/>
                    <a:pt x="947137" y="803846"/>
                    <a:pt x="619413" y="927404"/>
                  </a:cubicBezTo>
                  <a:lnTo>
                    <a:pt x="506444" y="976237"/>
                  </a:lnTo>
                  <a:lnTo>
                    <a:pt x="406385" y="980910"/>
                  </a:lnTo>
                  <a:lnTo>
                    <a:pt x="0" y="305181"/>
                  </a:lnTo>
                  <a:lnTo>
                    <a:pt x="0" y="247618"/>
                  </a:lnTo>
                  <a:lnTo>
                    <a:pt x="218552" y="154771"/>
                  </a:lnTo>
                  <a:cubicBezTo>
                    <a:pt x="804624" y="-58029"/>
                    <a:pt x="1466213" y="-52309"/>
                    <a:pt x="2057764" y="177634"/>
                  </a:cubicBezTo>
                  <a:close/>
                </a:path>
              </a:pathLst>
            </a:custGeom>
          </p:spPr>
        </p:pic>
        <p:pic>
          <p:nvPicPr>
            <p:cNvPr id="7" name="Picture 6">
              <a:extLst>
                <a:ext uri="{FF2B5EF4-FFF2-40B4-BE49-F238E27FC236}">
                  <a16:creationId xmlns:a16="http://schemas.microsoft.com/office/drawing/2014/main" xmlns="" id="{A9076B7E-E64C-B1CF-1303-21B1CAAED770}"/>
                </a:ext>
              </a:extLst>
            </p:cNvPr>
            <p:cNvPicPr>
              <a:picLocks noChangeAspect="1"/>
            </p:cNvPicPr>
            <p:nvPr/>
          </p:nvPicPr>
          <p:blipFill>
            <a:blip r:embed="rId5" cstate="print"/>
            <a:srcRect l="4017" t="1944" r="5969" b="13242"/>
            <a:stretch>
              <a:fillRect/>
            </a:stretch>
          </p:blipFill>
          <p:spPr>
            <a:xfrm rot="1720589">
              <a:off x="-1833639" y="4199793"/>
              <a:ext cx="2046893" cy="1173802"/>
            </a:xfrm>
            <a:custGeom>
              <a:avLst/>
              <a:gdLst>
                <a:gd name="connsiteX0" fmla="*/ 503746 w 2046893"/>
                <a:gd name="connsiteY0" fmla="*/ 0 h 1173802"/>
                <a:gd name="connsiteX1" fmla="*/ 582813 w 2046893"/>
                <a:gd name="connsiteY1" fmla="*/ 45852 h 1173802"/>
                <a:gd name="connsiteX2" fmla="*/ 1705819 w 2046893"/>
                <a:gd name="connsiteY2" fmla="*/ 153633 h 1173802"/>
                <a:gd name="connsiteX3" fmla="*/ 1727703 w 2046893"/>
                <a:gd name="connsiteY3" fmla="*/ 145900 h 1173802"/>
                <a:gd name="connsiteX4" fmla="*/ 2046893 w 2046893"/>
                <a:gd name="connsiteY4" fmla="*/ 1059638 h 1173802"/>
                <a:gd name="connsiteX5" fmla="*/ 0 w 2046893"/>
                <a:gd name="connsiteY5" fmla="*/ 782289 h 1173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6893" h="1173802">
                  <a:moveTo>
                    <a:pt x="503746" y="0"/>
                  </a:moveTo>
                  <a:lnTo>
                    <a:pt x="582813" y="45852"/>
                  </a:lnTo>
                  <a:cubicBezTo>
                    <a:pt x="942381" y="231410"/>
                    <a:pt x="1345906" y="261558"/>
                    <a:pt x="1705819" y="153633"/>
                  </a:cubicBezTo>
                  <a:lnTo>
                    <a:pt x="1727703" y="145900"/>
                  </a:lnTo>
                  <a:lnTo>
                    <a:pt x="2046893" y="1059638"/>
                  </a:lnTo>
                  <a:cubicBezTo>
                    <a:pt x="1364855" y="1280052"/>
                    <a:pt x="611469" y="1177970"/>
                    <a:pt x="0" y="782289"/>
                  </a:cubicBezTo>
                  <a:close/>
                </a:path>
              </a:pathLst>
            </a:custGeom>
          </p:spPr>
        </p:pic>
        <p:pic>
          <p:nvPicPr>
            <p:cNvPr id="5" name="Picture 4">
              <a:extLst>
                <a:ext uri="{FF2B5EF4-FFF2-40B4-BE49-F238E27FC236}">
                  <a16:creationId xmlns:a16="http://schemas.microsoft.com/office/drawing/2014/main" xmlns="" id="{7C59EC7B-7D31-172E-8DAB-6A79E1F8BD95}"/>
                </a:ext>
              </a:extLst>
            </p:cNvPr>
            <p:cNvPicPr>
              <a:picLocks noChangeAspect="1"/>
            </p:cNvPicPr>
            <p:nvPr/>
          </p:nvPicPr>
          <p:blipFill rotWithShape="1">
            <a:blip r:embed="rId6" cstate="print"/>
            <a:srcRect l="4502" t="1551" r="5176" b="16472"/>
            <a:stretch/>
          </p:blipFill>
          <p:spPr>
            <a:xfrm rot="20492625">
              <a:off x="-32165" y="4544292"/>
              <a:ext cx="1915413" cy="1167341"/>
            </a:xfrm>
            <a:custGeom>
              <a:avLst/>
              <a:gdLst>
                <a:gd name="connsiteX0" fmla="*/ 1459031 w 1819002"/>
                <a:gd name="connsiteY0" fmla="*/ 86299 h 1148864"/>
                <a:gd name="connsiteX1" fmla="*/ 1819002 w 1819002"/>
                <a:gd name="connsiteY1" fmla="*/ 960669 h 1148864"/>
                <a:gd name="connsiteX2" fmla="*/ 35178 w 1819002"/>
                <a:gd name="connsiteY2" fmla="*/ 973603 h 1148864"/>
                <a:gd name="connsiteX3" fmla="*/ 0 w 1819002"/>
                <a:gd name="connsiteY3" fmla="*/ 957780 h 1148864"/>
                <a:gd name="connsiteX4" fmla="*/ 0 w 1819002"/>
                <a:gd name="connsiteY4" fmla="*/ 472626 h 1148864"/>
                <a:gd name="connsiteX5" fmla="*/ 250589 w 1819002"/>
                <a:gd name="connsiteY5" fmla="*/ 0 h 1148864"/>
                <a:gd name="connsiteX6" fmla="*/ 354494 w 1819002"/>
                <a:gd name="connsiteY6" fmla="*/ 54332 h 1148864"/>
                <a:gd name="connsiteX7" fmla="*/ 1195116 w 1819002"/>
                <a:gd name="connsiteY7" fmla="*/ 161950 h 1148864"/>
                <a:gd name="connsiteX8" fmla="*/ 1339572 w 1819002"/>
                <a:gd name="connsiteY8" fmla="*/ 127935 h 1148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002" h="1148864">
                  <a:moveTo>
                    <a:pt x="1459031" y="86299"/>
                  </a:moveTo>
                  <a:lnTo>
                    <a:pt x="1819002" y="960669"/>
                  </a:lnTo>
                  <a:cubicBezTo>
                    <a:pt x="1246415" y="1208427"/>
                    <a:pt x="604738" y="1210340"/>
                    <a:pt x="35178" y="973603"/>
                  </a:cubicBezTo>
                  <a:lnTo>
                    <a:pt x="0" y="957780"/>
                  </a:lnTo>
                  <a:lnTo>
                    <a:pt x="0" y="472626"/>
                  </a:lnTo>
                  <a:lnTo>
                    <a:pt x="250589" y="0"/>
                  </a:lnTo>
                  <a:lnTo>
                    <a:pt x="354494" y="54332"/>
                  </a:lnTo>
                  <a:cubicBezTo>
                    <a:pt x="609497" y="172209"/>
                    <a:pt x="899840" y="215423"/>
                    <a:pt x="1195116" y="161950"/>
                  </a:cubicBezTo>
                  <a:cubicBezTo>
                    <a:pt x="1244329" y="153039"/>
                    <a:pt x="1292513" y="141652"/>
                    <a:pt x="1339572" y="127935"/>
                  </a:cubicBezTo>
                  <a:close/>
                </a:path>
              </a:pathLst>
            </a:custGeom>
          </p:spPr>
        </p:pic>
        <p:pic>
          <p:nvPicPr>
            <p:cNvPr id="3" name="Picture 2">
              <a:extLst>
                <a:ext uri="{FF2B5EF4-FFF2-40B4-BE49-F238E27FC236}">
                  <a16:creationId xmlns:a16="http://schemas.microsoft.com/office/drawing/2014/main" xmlns="" id="{AB4335B5-8148-F3FA-39DB-901E32EA1457}"/>
                </a:ext>
              </a:extLst>
            </p:cNvPr>
            <p:cNvPicPr>
              <a:picLocks noChangeAspect="1"/>
            </p:cNvPicPr>
            <p:nvPr/>
          </p:nvPicPr>
          <p:blipFill>
            <a:blip r:embed="rId7"/>
            <a:srcRect l="381" t="5216"/>
            <a:stretch>
              <a:fillRect/>
            </a:stretch>
          </p:blipFill>
          <p:spPr>
            <a:xfrm rot="7405587">
              <a:off x="1649513" y="3556423"/>
              <a:ext cx="2525287" cy="1502233"/>
            </a:xfrm>
            <a:custGeom>
              <a:avLst/>
              <a:gdLst>
                <a:gd name="connsiteX0" fmla="*/ 0 w 1952610"/>
                <a:gd name="connsiteY0" fmla="*/ 445738 h 1161562"/>
                <a:gd name="connsiteX1" fmla="*/ 1718683 w 1952610"/>
                <a:gd name="connsiteY1" fmla="*/ 32997 h 1161562"/>
                <a:gd name="connsiteX2" fmla="*/ 1952610 w 1952610"/>
                <a:gd name="connsiteY2" fmla="*/ 87545 h 1161562"/>
                <a:gd name="connsiteX3" fmla="*/ 1952610 w 1952610"/>
                <a:gd name="connsiteY3" fmla="*/ 190185 h 1161562"/>
                <a:gd name="connsiteX4" fmla="*/ 1746709 w 1952610"/>
                <a:gd name="connsiteY4" fmla="*/ 1010279 h 1161562"/>
                <a:gd name="connsiteX5" fmla="*/ 1728533 w 1952610"/>
                <a:gd name="connsiteY5" fmla="*/ 1003448 h 1161562"/>
                <a:gd name="connsiteX6" fmla="*/ 659793 w 1952610"/>
                <a:gd name="connsiteY6" fmla="*/ 1097827 h 1161562"/>
                <a:gd name="connsiteX7" fmla="*/ 553828 w 1952610"/>
                <a:gd name="connsiteY7" fmla="*/ 1161562 h 1161562"/>
                <a:gd name="connsiteX8" fmla="*/ 509578 w 1952610"/>
                <a:gd name="connsiteY8" fmla="*/ 1161562 h 116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2610" h="1161562">
                  <a:moveTo>
                    <a:pt x="0" y="445738"/>
                  </a:moveTo>
                  <a:cubicBezTo>
                    <a:pt x="494304" y="74190"/>
                    <a:pt x="1113196" y="-71593"/>
                    <a:pt x="1718683" y="32997"/>
                  </a:cubicBezTo>
                  <a:lnTo>
                    <a:pt x="1952610" y="87545"/>
                  </a:lnTo>
                  <a:lnTo>
                    <a:pt x="1952610" y="190185"/>
                  </a:lnTo>
                  <a:lnTo>
                    <a:pt x="1746709" y="1010279"/>
                  </a:lnTo>
                  <a:lnTo>
                    <a:pt x="1728533" y="1003448"/>
                  </a:lnTo>
                  <a:cubicBezTo>
                    <a:pt x="1365476" y="887967"/>
                    <a:pt x="982671" y="927593"/>
                    <a:pt x="659793" y="1097827"/>
                  </a:cubicBezTo>
                  <a:lnTo>
                    <a:pt x="553828" y="1161562"/>
                  </a:lnTo>
                  <a:lnTo>
                    <a:pt x="509578" y="1161562"/>
                  </a:lnTo>
                  <a:close/>
                </a:path>
              </a:pathLst>
            </a:custGeom>
          </p:spPr>
        </p:pic>
        <p:pic>
          <p:nvPicPr>
            <p:cNvPr id="50" name="Picture 49" descr="A picture containing text, clipart&#10;&#10;Description automatically generated">
              <a:extLst>
                <a:ext uri="{FF2B5EF4-FFF2-40B4-BE49-F238E27FC236}">
                  <a16:creationId xmlns:a16="http://schemas.microsoft.com/office/drawing/2014/main" xmlns="" id="{E74D0ED3-D76B-F97E-5E77-070EBBF9C6BF}"/>
                </a:ext>
              </a:extLst>
            </p:cNvPr>
            <p:cNvPicPr>
              <a:picLocks noChangeAspect="1"/>
            </p:cNvPicPr>
            <p:nvPr/>
          </p:nvPicPr>
          <p:blipFill rotWithShape="1">
            <a:blip r:embed="rId8">
              <a:extLst>
                <a:ext uri="{28A0092B-C50C-407E-A947-70E740481C1C}">
                  <a14:useLocalDpi xmlns:a14="http://schemas.microsoft.com/office/drawing/2010/main" xmlns="" val="0"/>
                </a:ext>
              </a:extLst>
            </a:blip>
            <a:srcRect l="5940" t="9612" r="7508" b="17091"/>
            <a:stretch/>
          </p:blipFill>
          <p:spPr>
            <a:xfrm rot="14568023">
              <a:off x="1018792" y="1896970"/>
              <a:ext cx="2069669" cy="950108"/>
            </a:xfrm>
            <a:custGeom>
              <a:avLst/>
              <a:gdLst>
                <a:gd name="connsiteX0" fmla="*/ 330529 w 1852587"/>
                <a:gd name="connsiteY0" fmla="*/ 0 h 943508"/>
                <a:gd name="connsiteX1" fmla="*/ 446178 w 1852587"/>
                <a:gd name="connsiteY1" fmla="*/ 53469 h 943508"/>
                <a:gd name="connsiteX2" fmla="*/ 968599 w 1852587"/>
                <a:gd name="connsiteY2" fmla="*/ 148590 h 943508"/>
                <a:gd name="connsiteX3" fmla="*/ 1486253 w 1852587"/>
                <a:gd name="connsiteY3" fmla="*/ 30241 h 943508"/>
                <a:gd name="connsiteX4" fmla="*/ 1510667 w 1852587"/>
                <a:gd name="connsiteY4" fmla="*/ 17601 h 943508"/>
                <a:gd name="connsiteX5" fmla="*/ 1852587 w 1852587"/>
                <a:gd name="connsiteY5" fmla="*/ 705484 h 943508"/>
                <a:gd name="connsiteX6" fmla="*/ 0 w 1852587"/>
                <a:gd name="connsiteY6" fmla="*/ 746834 h 94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2587" h="943508">
                  <a:moveTo>
                    <a:pt x="330529" y="0"/>
                  </a:moveTo>
                  <a:lnTo>
                    <a:pt x="446178" y="53469"/>
                  </a:lnTo>
                  <a:cubicBezTo>
                    <a:pt x="607552" y="118629"/>
                    <a:pt x="784134" y="152710"/>
                    <a:pt x="968599" y="148590"/>
                  </a:cubicBezTo>
                  <a:cubicBezTo>
                    <a:pt x="1153065" y="144470"/>
                    <a:pt x="1327950" y="102540"/>
                    <a:pt x="1486253" y="30241"/>
                  </a:cubicBezTo>
                  <a:lnTo>
                    <a:pt x="1510667" y="17601"/>
                  </a:lnTo>
                  <a:lnTo>
                    <a:pt x="1852587" y="705484"/>
                  </a:lnTo>
                  <a:cubicBezTo>
                    <a:pt x="1273680" y="1007656"/>
                    <a:pt x="591814" y="1022876"/>
                    <a:pt x="0" y="746834"/>
                  </a:cubicBezTo>
                  <a:close/>
                </a:path>
              </a:pathLst>
            </a:custGeom>
          </p:spPr>
        </p:pic>
      </p:grpSp>
      <p:sp>
        <p:nvSpPr>
          <p:cNvPr id="20" name="TextBox 19">
            <a:extLst>
              <a:ext uri="{FF2B5EF4-FFF2-40B4-BE49-F238E27FC236}">
                <a16:creationId xmlns:a16="http://schemas.microsoft.com/office/drawing/2014/main" xmlns="" id="{AB171A23-6421-86EC-5C39-309F44BC1DA1}"/>
              </a:ext>
            </a:extLst>
          </p:cNvPr>
          <p:cNvSpPr txBox="1"/>
          <p:nvPr/>
        </p:nvSpPr>
        <p:spPr>
          <a:xfrm>
            <a:off x="5456600" y="0"/>
            <a:ext cx="3002649" cy="584775"/>
          </a:xfrm>
          <a:prstGeom prst="rect">
            <a:avLst/>
          </a:prstGeom>
          <a:noFill/>
        </p:spPr>
        <p:txBody>
          <a:bodyPr wrap="square" rtlCol="0">
            <a:spAutoFit/>
          </a:bodyPr>
          <a:lstStyle/>
          <a:p>
            <a:pPr algn="ctr"/>
            <a:r>
              <a:rPr lang="en-IN" sz="3200" u="sng" dirty="0">
                <a:solidFill>
                  <a:schemeClr val="bg1"/>
                </a:solidFill>
              </a:rPr>
              <a:t>1.3.ROULETTE</a:t>
            </a:r>
          </a:p>
        </p:txBody>
      </p:sp>
      <p:graphicFrame>
        <p:nvGraphicFramePr>
          <p:cNvPr id="22" name="Table 22">
            <a:extLst>
              <a:ext uri="{FF2B5EF4-FFF2-40B4-BE49-F238E27FC236}">
                <a16:creationId xmlns:a16="http://schemas.microsoft.com/office/drawing/2014/main" xmlns="" id="{A72C7241-39A6-A537-718C-DAF4F5D3B6F6}"/>
              </a:ext>
            </a:extLst>
          </p:cNvPr>
          <p:cNvGraphicFramePr>
            <a:graphicFrameLocks noGrp="1"/>
          </p:cNvGraphicFramePr>
          <p:nvPr>
            <p:extLst>
              <p:ext uri="{D42A27DB-BD31-4B8C-83A1-F6EECF244321}">
                <p14:modId xmlns:p14="http://schemas.microsoft.com/office/powerpoint/2010/main" xmlns="" val="3655223515"/>
              </p:ext>
            </p:extLst>
          </p:nvPr>
        </p:nvGraphicFramePr>
        <p:xfrm>
          <a:off x="3780249" y="2106242"/>
          <a:ext cx="8411751" cy="4480560"/>
        </p:xfrm>
        <a:graphic>
          <a:graphicData uri="http://schemas.openxmlformats.org/drawingml/2006/table">
            <a:tbl>
              <a:tblPr firstRow="1" bandRow="1">
                <a:tableStyleId>{5C22544A-7EE6-4342-B048-85BDC9FD1C3A}</a:tableStyleId>
              </a:tblPr>
              <a:tblGrid>
                <a:gridCol w="1201679">
                  <a:extLst>
                    <a:ext uri="{9D8B030D-6E8A-4147-A177-3AD203B41FA5}">
                      <a16:colId xmlns:a16="http://schemas.microsoft.com/office/drawing/2014/main" xmlns="" val="1087150247"/>
                    </a:ext>
                  </a:extLst>
                </a:gridCol>
                <a:gridCol w="1341672">
                  <a:extLst>
                    <a:ext uri="{9D8B030D-6E8A-4147-A177-3AD203B41FA5}">
                      <a16:colId xmlns:a16="http://schemas.microsoft.com/office/drawing/2014/main" xmlns="" val="1916967658"/>
                    </a:ext>
                  </a:extLst>
                </a:gridCol>
                <a:gridCol w="1061684">
                  <a:extLst>
                    <a:ext uri="{9D8B030D-6E8A-4147-A177-3AD203B41FA5}">
                      <a16:colId xmlns:a16="http://schemas.microsoft.com/office/drawing/2014/main" xmlns="" val="3825072297"/>
                    </a:ext>
                  </a:extLst>
                </a:gridCol>
                <a:gridCol w="1201679">
                  <a:extLst>
                    <a:ext uri="{9D8B030D-6E8A-4147-A177-3AD203B41FA5}">
                      <a16:colId xmlns:a16="http://schemas.microsoft.com/office/drawing/2014/main" xmlns="" val="3656659545"/>
                    </a:ext>
                  </a:extLst>
                </a:gridCol>
                <a:gridCol w="1201679">
                  <a:extLst>
                    <a:ext uri="{9D8B030D-6E8A-4147-A177-3AD203B41FA5}">
                      <a16:colId xmlns:a16="http://schemas.microsoft.com/office/drawing/2014/main" xmlns="" val="1689498045"/>
                    </a:ext>
                  </a:extLst>
                </a:gridCol>
                <a:gridCol w="1201679">
                  <a:extLst>
                    <a:ext uri="{9D8B030D-6E8A-4147-A177-3AD203B41FA5}">
                      <a16:colId xmlns:a16="http://schemas.microsoft.com/office/drawing/2014/main" xmlns="" val="1101974570"/>
                    </a:ext>
                  </a:extLst>
                </a:gridCol>
                <a:gridCol w="1201679">
                  <a:extLst>
                    <a:ext uri="{9D8B030D-6E8A-4147-A177-3AD203B41FA5}">
                      <a16:colId xmlns:a16="http://schemas.microsoft.com/office/drawing/2014/main" xmlns="" val="34094336"/>
                    </a:ext>
                  </a:extLst>
                </a:gridCol>
              </a:tblGrid>
              <a:tr h="178615">
                <a:tc>
                  <a:txBody>
                    <a:bodyPr/>
                    <a:lstStyle/>
                    <a:p>
                      <a:r>
                        <a:rPr lang="en-US" dirty="0">
                          <a:solidFill>
                            <a:schemeClr val="tx1"/>
                          </a:solidFill>
                        </a:rPr>
                        <a:t>COINS-SPLIT</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dirty="0">
                          <a:solidFill>
                            <a:schemeClr val="tx1"/>
                          </a:solidFill>
                        </a:rPr>
                        <a:t>GROUPS</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dirty="0">
                          <a:solidFill>
                            <a:schemeClr val="tx1"/>
                          </a:solidFill>
                        </a:rPr>
                        <a:t>T-COINS</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dirty="0">
                          <a:solidFill>
                            <a:schemeClr val="tx1"/>
                          </a:solidFill>
                        </a:rPr>
                        <a:t>USR BET       PLACED</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dirty="0">
                          <a:solidFill>
                            <a:schemeClr val="tx1"/>
                          </a:solidFill>
                        </a:rPr>
                        <a:t>PLYR-C</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dirty="0">
                          <a:solidFill>
                            <a:schemeClr val="tx1"/>
                          </a:solidFill>
                        </a:rPr>
                        <a:t>COM-C</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dirty="0">
                          <a:solidFill>
                            <a:schemeClr val="tx1"/>
                          </a:solidFill>
                        </a:rPr>
                        <a:t>POINTS</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3046643003"/>
                  </a:ext>
                </a:extLst>
              </a:tr>
              <a:tr h="255164">
                <a:tc>
                  <a:txBody>
                    <a:bodyPr/>
                    <a:lstStyle/>
                    <a:p>
                      <a:r>
                        <a:rPr lang="en-US" dirty="0"/>
                        <a:t>50*2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G-1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500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200,50,</a:t>
                      </a:r>
                      <a:br>
                        <a:rPr lang="en-US" dirty="0"/>
                      </a:br>
                      <a:r>
                        <a:rPr lang="en-US" dirty="0"/>
                        <a:t>100,100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err="1"/>
                        <a:t>Even,B</a:t>
                      </a:r>
                      <a:r>
                        <a:rPr lang="en-US" dirty="0"/>
                        <a:t>, 36,19-36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Even,B</a:t>
                      </a:r>
                      <a:r>
                        <a:rPr lang="en-US" dirty="0"/>
                        <a:t>, 36,19-36</a:t>
                      </a:r>
                      <a:endParaRPr lang="en-IN" dirty="0"/>
                    </a:p>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450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82942577"/>
                  </a:ext>
                </a:extLst>
              </a:tr>
              <a:tr h="178615">
                <a:tc>
                  <a:txBody>
                    <a:bodyPr/>
                    <a:lstStyle/>
                    <a:p>
                      <a:r>
                        <a:rPr lang="en-US" dirty="0"/>
                        <a:t>100*2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G-2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500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100,200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1-18,</a:t>
                      </a:r>
                    </a:p>
                    <a:p>
                      <a:r>
                        <a:rPr lang="en-US" dirty="0"/>
                        <a:t>Split-7-8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659354443"/>
                  </a:ext>
                </a:extLst>
              </a:tr>
              <a:tr h="178615">
                <a:tc>
                  <a:txBody>
                    <a:bodyPr/>
                    <a:lstStyle/>
                    <a:p>
                      <a:r>
                        <a:rPr lang="en-US" dirty="0"/>
                        <a:t>200*1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G-3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500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100,50,</a:t>
                      </a:r>
                      <a:br>
                        <a:rPr lang="en-US" dirty="0"/>
                      </a:br>
                      <a:r>
                        <a:rPr lang="en-US" dirty="0"/>
                        <a:t>200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1-8,E,12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14</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150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400611339"/>
                  </a:ext>
                </a:extLst>
              </a:tr>
              <a:tr h="178615">
                <a:tc>
                  <a:txBody>
                    <a:bodyPr/>
                    <a:lstStyle/>
                    <a:p>
                      <a:r>
                        <a:rPr lang="en-US" dirty="0"/>
                        <a:t>     -</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G-4</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500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50,100,200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R-23,</a:t>
                      </a:r>
                    </a:p>
                    <a:p>
                      <a:r>
                        <a:rPr lang="en-US" dirty="0"/>
                        <a:t>Odd</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B-36,E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4191100850"/>
                  </a:ext>
                </a:extLst>
              </a:tr>
              <a:tr h="178615">
                <a:tc>
                  <a:txBody>
                    <a:bodyPr/>
                    <a:lstStyle/>
                    <a:p>
                      <a:r>
                        <a:rPr lang="en-US" dirty="0"/>
                        <a:t>     - </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G-5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500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50,100,200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19-36,</a:t>
                      </a:r>
                    </a:p>
                    <a:p>
                      <a:r>
                        <a:rPr lang="en-US" dirty="0"/>
                        <a:t>Odd, 36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14,E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921430129"/>
                  </a:ext>
                </a:extLst>
              </a:tr>
              <a:tr h="0">
                <a:tc>
                  <a:txBody>
                    <a:bodyPr/>
                    <a:lstStyle/>
                    <a:p>
                      <a:r>
                        <a:rPr lang="en-US" b="1" dirty="0"/>
                        <a:t>TOTAL</a:t>
                      </a:r>
                      <a:endParaRPr lang="en-IN"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700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939666717"/>
                  </a:ext>
                </a:extLst>
              </a:tr>
            </a:tbl>
          </a:graphicData>
        </a:graphic>
      </p:graphicFrame>
      <p:sp>
        <p:nvSpPr>
          <p:cNvPr id="24" name="TextBox 23">
            <a:extLst>
              <a:ext uri="{FF2B5EF4-FFF2-40B4-BE49-F238E27FC236}">
                <a16:creationId xmlns:a16="http://schemas.microsoft.com/office/drawing/2014/main" xmlns="" id="{D18C5A50-8754-61AD-E316-3DFA1BBC0069}"/>
              </a:ext>
            </a:extLst>
          </p:cNvPr>
          <p:cNvSpPr txBox="1"/>
          <p:nvPr/>
        </p:nvSpPr>
        <p:spPr>
          <a:xfrm>
            <a:off x="3957157" y="605381"/>
            <a:ext cx="6176194"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bg1"/>
                </a:solidFill>
              </a:rPr>
              <a:t>This is the 1st game in the Contest.</a:t>
            </a:r>
            <a:endParaRPr lang="en-IN" dirty="0">
              <a:solidFill>
                <a:schemeClr val="bg1"/>
              </a:solidFill>
            </a:endParaRPr>
          </a:p>
        </p:txBody>
      </p:sp>
      <p:sp>
        <p:nvSpPr>
          <p:cNvPr id="25" name="TextBox 24">
            <a:extLst>
              <a:ext uri="{FF2B5EF4-FFF2-40B4-BE49-F238E27FC236}">
                <a16:creationId xmlns:a16="http://schemas.microsoft.com/office/drawing/2014/main" xmlns="" id="{2432CD2F-4AC6-4197-8543-C1219D9FB681}"/>
              </a:ext>
            </a:extLst>
          </p:cNvPr>
          <p:cNvSpPr txBox="1"/>
          <p:nvPr/>
        </p:nvSpPr>
        <p:spPr>
          <a:xfrm>
            <a:off x="3943551" y="1084574"/>
            <a:ext cx="8063572" cy="646331"/>
          </a:xfrm>
          <a:prstGeom prst="rect">
            <a:avLst/>
          </a:prstGeom>
          <a:noFill/>
        </p:spPr>
        <p:txBody>
          <a:bodyPr wrap="square" rtlCol="0">
            <a:spAutoFit/>
          </a:bodyPr>
          <a:lstStyle/>
          <a:p>
            <a:pPr marL="342900" indent="-342900">
              <a:buFont typeface="Wingdings" panose="05000000000000000000" pitchFamily="2" charset="2"/>
              <a:buChar char="Ø"/>
            </a:pPr>
            <a:r>
              <a:rPr lang="en-US" b="1" u="sng" dirty="0">
                <a:solidFill>
                  <a:schemeClr val="bg1"/>
                </a:solidFill>
              </a:rPr>
              <a:t>GROUPS</a:t>
            </a:r>
            <a:r>
              <a:rPr lang="en-US" dirty="0">
                <a:solidFill>
                  <a:schemeClr val="bg1"/>
                </a:solidFill>
              </a:rPr>
              <a:t> - There will be five groups = five rounds in this game. For each group, 500 coins will be distributed to each player.</a:t>
            </a:r>
            <a:endParaRPr lang="en-IN" dirty="0">
              <a:solidFill>
                <a:schemeClr val="bg1"/>
              </a:solidFill>
            </a:endParaRPr>
          </a:p>
        </p:txBody>
      </p:sp>
    </p:spTree>
    <p:extLst>
      <p:ext uri="{BB962C8B-B14F-4D97-AF65-F5344CB8AC3E}">
        <p14:creationId xmlns:p14="http://schemas.microsoft.com/office/powerpoint/2010/main" xmlns="" val="2571737606"/>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par>
                                <p:cTn id="8" presetID="2" presetClass="entr" presetSubtype="8" fill="hold" grpId="0" nodeType="withEffect">
                                  <p:stCondLst>
                                    <p:cond delay="250"/>
                                  </p:stCondLst>
                                  <p:childTnLst>
                                    <p:set>
                                      <p:cBhvr>
                                        <p:cTn id="9" dur="1" fill="hold">
                                          <p:stCondLst>
                                            <p:cond delay="0"/>
                                          </p:stCondLst>
                                        </p:cTn>
                                        <p:tgtEl>
                                          <p:spTgt spid="24"/>
                                        </p:tgtEl>
                                        <p:attrNameLst>
                                          <p:attrName>style.visibility</p:attrName>
                                        </p:attrNameLst>
                                      </p:cBhvr>
                                      <p:to>
                                        <p:strVal val="visible"/>
                                      </p:to>
                                    </p:set>
                                    <p:anim calcmode="lin" valueType="num">
                                      <p:cBhvr additive="base">
                                        <p:cTn id="10" dur="500" fill="hold"/>
                                        <p:tgtEl>
                                          <p:spTgt spid="24"/>
                                        </p:tgtEl>
                                        <p:attrNameLst>
                                          <p:attrName>ppt_x</p:attrName>
                                        </p:attrNameLst>
                                      </p:cBhvr>
                                      <p:tavLst>
                                        <p:tav tm="0">
                                          <p:val>
                                            <p:strVal val="0-#ppt_w/2"/>
                                          </p:val>
                                        </p:tav>
                                        <p:tav tm="100000">
                                          <p:val>
                                            <p:strVal val="#ppt_x"/>
                                          </p:val>
                                        </p:tav>
                                      </p:tavLst>
                                    </p:anim>
                                    <p:anim calcmode="lin" valueType="num">
                                      <p:cBhvr additive="base">
                                        <p:cTn id="11" dur="500" fill="hold"/>
                                        <p:tgtEl>
                                          <p:spTgt spid="24"/>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25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1+#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par>
                                <p:cTn id="16" presetID="22" presetClass="entr" presetSubtype="4" fill="hold" nodeType="withEffect">
                                  <p:stCondLst>
                                    <p:cond delay="250"/>
                                  </p:stCondLst>
                                  <p:childTnLst>
                                    <p:set>
                                      <p:cBhvr>
                                        <p:cTn id="17" dur="1" fill="hold">
                                          <p:stCondLst>
                                            <p:cond delay="0"/>
                                          </p:stCondLst>
                                        </p:cTn>
                                        <p:tgtEl>
                                          <p:spTgt spid="22"/>
                                        </p:tgtEl>
                                        <p:attrNameLst>
                                          <p:attrName>style.visibility</p:attrName>
                                        </p:attrNameLst>
                                      </p:cBhvr>
                                      <p:to>
                                        <p:strVal val="visible"/>
                                      </p:to>
                                    </p:set>
                                    <p:animEffect transition="in" filter="wipe(down)">
                                      <p:cBhvr>
                                        <p:cTn id="1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4" grpId="0"/>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hlinkClick r:id="rId2"/>
            <a:extLst>
              <a:ext uri="{FF2B5EF4-FFF2-40B4-BE49-F238E27FC236}">
                <a16:creationId xmlns:a16="http://schemas.microsoft.com/office/drawing/2014/main" xmlns="" id="{455E4266-ACE0-31C9-9591-A1271C55F4E5}"/>
              </a:ext>
            </a:extLst>
          </p:cNvPr>
          <p:cNvSpPr/>
          <p:nvPr/>
        </p:nvSpPr>
        <p:spPr>
          <a:xfrm>
            <a:off x="0" y="0"/>
            <a:ext cx="12192000" cy="68580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a:extLst>
              <a:ext uri="{FF2B5EF4-FFF2-40B4-BE49-F238E27FC236}">
                <a16:creationId xmlns:a16="http://schemas.microsoft.com/office/drawing/2014/main" xmlns="" id="{B4FCA786-E937-2E97-9C5D-11EF7DA4E223}"/>
              </a:ext>
            </a:extLst>
          </p:cNvPr>
          <p:cNvPicPr>
            <a:picLocks noChangeAspect="1"/>
          </p:cNvPicPr>
          <p:nvPr/>
        </p:nvPicPr>
        <p:blipFill>
          <a:blip r:embed="rId3">
            <a:extLst>
              <a:ext uri="{BEBA8EAE-BF5A-486C-A8C5-ECC9F3942E4B}">
                <a14:imgProps xmlns:a14="http://schemas.microsoft.com/office/drawing/2010/main" xmlns="">
                  <a14:imgLayer r:embed="rId4">
                    <a14:imgEffect>
                      <a14:backgroundRemoval t="8133" b="96118" l="9585" r="89617">
                        <a14:foregroundMark x1="50160" y1="17190" x2="50639" y2="8503"/>
                        <a14:foregroundMark x1="60863" y1="22366" x2="79073" y2="31423"/>
                        <a14:foregroundMark x1="79073" y1="31423" x2="87700" y2="53050"/>
                        <a14:foregroundMark x1="87700" y1="53050" x2="87859" y2="63771"/>
                        <a14:foregroundMark x1="87859" y1="63771" x2="64856" y2="91682"/>
                        <a14:foregroundMark x1="64856" y1="91682" x2="47284" y2="96303"/>
                        <a14:foregroundMark x1="47284" y1="96303" x2="47284" y2="96303"/>
                        <a14:foregroundMark x1="87859" y1="52311" x2="82748" y2="32717"/>
                        <a14:foregroundMark x1="82748" y1="32717" x2="82748" y2="31238"/>
                        <a14:foregroundMark x1="82748" y1="29945" x2="84026" y2="30314"/>
                        <a14:foregroundMark x1="83706" y1="30869" x2="83706" y2="28835"/>
                        <a14:foregroundMark x1="17891" y1="31238" x2="18690" y2="30869"/>
                        <a14:foregroundMark x1="17412" y1="27911" x2="17412" y2="27726"/>
                        <a14:foregroundMark x1="17412" y1="29945" x2="18211" y2="30499"/>
                        <a14:foregroundMark x1="50639" y1="8133" x2="50639" y2="8133"/>
                        <a14:foregroundMark x1="51278" y1="7948" x2="51278" y2="7948"/>
                        <a14:foregroundMark x1="70767" y1="56562" x2="60224" y2="70980"/>
                        <a14:foregroundMark x1="60224" y1="70980" x2="38179" y2="68762"/>
                        <a14:foregroundMark x1="38179" y1="68762" x2="42332" y2="35120"/>
                        <a14:foregroundMark x1="42332" y1="35120" x2="59425" y2="38262"/>
                        <a14:foregroundMark x1="59425" y1="38262" x2="47444" y2="58595"/>
                        <a14:foregroundMark x1="47444" y1="58595" x2="26358" y2="51571"/>
                        <a14:foregroundMark x1="26358" y1="51571" x2="58147" y2="37708"/>
                        <a14:foregroundMark x1="58147" y1="37708" x2="66613" y2="42884"/>
                        <a14:foregroundMark x1="65655" y1="59704" x2="79553" y2="39741"/>
                        <a14:foregroundMark x1="79553" y1="39741" x2="74441" y2="31054"/>
                        <a14:foregroundMark x1="74441" y1="31054" x2="57987" y2="31238"/>
                        <a14:foregroundMark x1="57987" y1="31238" x2="39297" y2="58410"/>
                        <a14:foregroundMark x1="39297" y1="58410" x2="50319" y2="79113"/>
                        <a14:foregroundMark x1="50319" y1="79113" x2="50319" y2="79113"/>
                        <a14:foregroundMark x1="83706" y1="28281" x2="83706" y2="28281"/>
                        <a14:foregroundMark x1="84505" y1="28466" x2="84505" y2="28466"/>
                      </a14:backgroundRemoval>
                    </a14:imgEffect>
                    <a14:imgEffect>
                      <a14:brightnessContrast bright="-13000" contrast="-5000"/>
                    </a14:imgEffect>
                  </a14:imgLayer>
                </a14:imgProps>
              </a:ext>
            </a:extLst>
          </a:blip>
          <a:stretch>
            <a:fillRect/>
          </a:stretch>
        </p:blipFill>
        <p:spPr>
          <a:xfrm>
            <a:off x="9188970" y="4144156"/>
            <a:ext cx="3687581" cy="3186871"/>
          </a:xfrm>
          <a:prstGeom prst="rect">
            <a:avLst/>
          </a:prstGeom>
        </p:spPr>
      </p:pic>
      <p:pic>
        <p:nvPicPr>
          <p:cNvPr id="6" name="Picture 5" descr="A screenshot of a game&#10;&#10;Description automatically generated with medium confidence">
            <a:extLst>
              <a:ext uri="{FF2B5EF4-FFF2-40B4-BE49-F238E27FC236}">
                <a16:creationId xmlns:a16="http://schemas.microsoft.com/office/drawing/2014/main" xmlns="" id="{DA475A8E-36B3-0EE4-4515-2DB96578669C}"/>
              </a:ext>
            </a:extLst>
          </p:cNvPr>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2666999" y="68506"/>
            <a:ext cx="6858001" cy="2578308"/>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7" name="TextBox 6">
            <a:extLst>
              <a:ext uri="{FF2B5EF4-FFF2-40B4-BE49-F238E27FC236}">
                <a16:creationId xmlns:a16="http://schemas.microsoft.com/office/drawing/2014/main" xmlns="" id="{3E56CA9A-8B84-0BC2-B6B6-98ACC446028E}"/>
              </a:ext>
            </a:extLst>
          </p:cNvPr>
          <p:cNvSpPr txBox="1"/>
          <p:nvPr/>
        </p:nvSpPr>
        <p:spPr>
          <a:xfrm>
            <a:off x="2453388" y="2963243"/>
            <a:ext cx="7285221" cy="707886"/>
          </a:xfrm>
          <a:prstGeom prst="rect">
            <a:avLst/>
          </a:prstGeom>
          <a:noFill/>
        </p:spPr>
        <p:txBody>
          <a:bodyPr wrap="square" rtlCol="0">
            <a:spAutoFit/>
          </a:bodyPr>
          <a:lstStyle/>
          <a:p>
            <a:pPr marL="285750" indent="-285750">
              <a:buFont typeface="Wingdings" panose="05000000000000000000" pitchFamily="2" charset="2"/>
              <a:buChar char="Ø"/>
            </a:pPr>
            <a:r>
              <a:rPr lang="en-US" sz="2000" b="1" u="sng" dirty="0">
                <a:solidFill>
                  <a:schemeClr val="bg1"/>
                </a:solidFill>
              </a:rPr>
              <a:t>COINS</a:t>
            </a:r>
            <a:r>
              <a:rPr lang="en-US" sz="2000" dirty="0">
                <a:solidFill>
                  <a:schemeClr val="bg1"/>
                </a:solidFill>
              </a:rPr>
              <a:t> - The total number of coins in each group is: two-50s, two-100s, and one -200 coin.</a:t>
            </a:r>
            <a:endParaRPr lang="en-IN" sz="2000" dirty="0">
              <a:solidFill>
                <a:schemeClr val="bg1"/>
              </a:solidFill>
            </a:endParaRPr>
          </a:p>
        </p:txBody>
      </p:sp>
      <p:sp>
        <p:nvSpPr>
          <p:cNvPr id="9" name="TextBox 8">
            <a:extLst>
              <a:ext uri="{FF2B5EF4-FFF2-40B4-BE49-F238E27FC236}">
                <a16:creationId xmlns:a16="http://schemas.microsoft.com/office/drawing/2014/main" xmlns="" id="{0AA967EC-4E99-4072-246B-F2D60091DFB5}"/>
              </a:ext>
            </a:extLst>
          </p:cNvPr>
          <p:cNvSpPr txBox="1"/>
          <p:nvPr/>
        </p:nvSpPr>
        <p:spPr>
          <a:xfrm>
            <a:off x="2453388" y="3729044"/>
            <a:ext cx="8154650" cy="923330"/>
          </a:xfrm>
          <a:prstGeom prst="rect">
            <a:avLst/>
          </a:prstGeom>
          <a:noFill/>
        </p:spPr>
        <p:txBody>
          <a:bodyPr wrap="square" rtlCol="0">
            <a:spAutoFit/>
          </a:bodyPr>
          <a:lstStyle/>
          <a:p>
            <a:pPr marL="285750" indent="-285750">
              <a:buFont typeface="Wingdings" panose="05000000000000000000" pitchFamily="2" charset="2"/>
              <a:buChar char="Ø"/>
            </a:pPr>
            <a:r>
              <a:rPr lang="en-US" b="1" u="sng" dirty="0">
                <a:solidFill>
                  <a:schemeClr val="bg1"/>
                </a:solidFill>
              </a:rPr>
              <a:t>PLAYER CHOICE </a:t>
            </a:r>
            <a:r>
              <a:rPr lang="en-US" dirty="0">
                <a:solidFill>
                  <a:schemeClr val="bg1"/>
                </a:solidFill>
              </a:rPr>
              <a:t>- On the roulette table, the player can place a bet.</a:t>
            </a:r>
          </a:p>
          <a:p>
            <a:pPr marL="285750" indent="-285750">
              <a:buFont typeface="Arial" panose="020B0604020202020204" pitchFamily="34" charset="0"/>
              <a:buChar char="•"/>
            </a:pPr>
            <a:r>
              <a:rPr lang="en-US" dirty="0">
                <a:solidFill>
                  <a:schemeClr val="bg1"/>
                </a:solidFill>
              </a:rPr>
              <a:t>Before the competition begins in 15 minutes, any player may alter their stake.</a:t>
            </a:r>
          </a:p>
          <a:p>
            <a:endParaRPr lang="en-IN" dirty="0">
              <a:solidFill>
                <a:schemeClr val="bg1"/>
              </a:solidFill>
            </a:endParaRPr>
          </a:p>
        </p:txBody>
      </p:sp>
      <p:sp>
        <p:nvSpPr>
          <p:cNvPr id="11" name="TextBox 10">
            <a:extLst>
              <a:ext uri="{FF2B5EF4-FFF2-40B4-BE49-F238E27FC236}">
                <a16:creationId xmlns:a16="http://schemas.microsoft.com/office/drawing/2014/main" xmlns="" id="{5ABD425D-28BB-D161-D197-F02F36274704}"/>
              </a:ext>
            </a:extLst>
          </p:cNvPr>
          <p:cNvSpPr txBox="1"/>
          <p:nvPr/>
        </p:nvSpPr>
        <p:spPr>
          <a:xfrm>
            <a:off x="2453388" y="4517759"/>
            <a:ext cx="7071612" cy="646331"/>
          </a:xfrm>
          <a:prstGeom prst="rect">
            <a:avLst/>
          </a:prstGeom>
          <a:noFill/>
        </p:spPr>
        <p:txBody>
          <a:bodyPr wrap="square" rtlCol="0">
            <a:spAutoFit/>
          </a:bodyPr>
          <a:lstStyle/>
          <a:p>
            <a:pPr marL="285750" indent="-285750">
              <a:buFont typeface="Wingdings" panose="05000000000000000000" pitchFamily="2" charset="2"/>
              <a:buChar char="Ø"/>
            </a:pPr>
            <a:r>
              <a:rPr lang="en-US" b="1" u="sng" dirty="0">
                <a:solidFill>
                  <a:schemeClr val="bg1"/>
                </a:solidFill>
              </a:rPr>
              <a:t>COMPUTER CHOICE </a:t>
            </a:r>
            <a:r>
              <a:rPr lang="en-US" dirty="0">
                <a:solidFill>
                  <a:schemeClr val="bg1"/>
                </a:solidFill>
              </a:rPr>
              <a:t>- The computer begins playing the game automatically as soon as the contest starts.</a:t>
            </a:r>
            <a:endParaRPr lang="en-IN" dirty="0">
              <a:solidFill>
                <a:schemeClr val="bg1"/>
              </a:solidFill>
            </a:endParaRPr>
          </a:p>
        </p:txBody>
      </p:sp>
      <p:pic>
        <p:nvPicPr>
          <p:cNvPr id="12" name="Picture 11">
            <a:extLst>
              <a:ext uri="{FF2B5EF4-FFF2-40B4-BE49-F238E27FC236}">
                <a16:creationId xmlns:a16="http://schemas.microsoft.com/office/drawing/2014/main" xmlns="" id="{9C6EE7CA-4AE3-BFD7-9936-C6CE8E94BEBD}"/>
              </a:ext>
            </a:extLst>
          </p:cNvPr>
          <p:cNvPicPr>
            <a:picLocks noChangeAspect="1"/>
          </p:cNvPicPr>
          <p:nvPr/>
        </p:nvPicPr>
        <p:blipFill>
          <a:blip r:embed="rId6">
            <a:extLst>
              <a:ext uri="{BEBA8EAE-BF5A-486C-A8C5-ECC9F3942E4B}">
                <a14:imgProps xmlns:a14="http://schemas.microsoft.com/office/drawing/2010/main" xmlns="">
                  <a14:imgLayer r:embed="rId7">
                    <a14:imgEffect>
                      <a14:backgroundRemoval t="4592" b="91837" l="6615" r="94553">
                        <a14:foregroundMark x1="15175" y1="15306" x2="15175" y2="15306"/>
                        <a14:foregroundMark x1="11284" y1="16327" x2="14397" y2="9184"/>
                        <a14:foregroundMark x1="13619" y1="17347" x2="8949" y2="12245"/>
                        <a14:foregroundMark x1="22179" y1="18367" x2="12840" y2="13265"/>
                        <a14:foregroundMark x1="34630" y1="16327" x2="34630" y2="16327"/>
                        <a14:foregroundMark x1="37743" y1="19388" x2="36187" y2="10204"/>
                        <a14:foregroundMark x1="63424" y1="25510" x2="54086" y2="12245"/>
                        <a14:foregroundMark x1="51751" y1="32653" x2="73541" y2="13265"/>
                        <a14:foregroundMark x1="54086" y1="6122" x2="54086" y2="6122"/>
                        <a14:foregroundMark x1="86770" y1="15306" x2="86770" y2="15306"/>
                        <a14:foregroundMark x1="89883" y1="15306" x2="84436" y2="22449"/>
                        <a14:foregroundMark x1="89883" y1="24490" x2="89883" y2="23469"/>
                        <a14:foregroundMark x1="90661" y1="24490" x2="89883" y2="20408"/>
                        <a14:foregroundMark x1="90661" y1="21429" x2="91440" y2="17347"/>
                        <a14:foregroundMark x1="94553" y1="18367" x2="82879" y2="23469"/>
                        <a14:foregroundMark x1="73541" y1="52041" x2="53696" y2="60204"/>
                        <a14:foregroundMark x1="53696" y1="60204" x2="50973" y2="57143"/>
                        <a14:foregroundMark x1="83658" y1="46939" x2="83658" y2="46939"/>
                        <a14:foregroundMark x1="92996" y1="60204" x2="92996" y2="60204"/>
                        <a14:foregroundMark x1="89883" y1="56122" x2="90661" y2="53061"/>
                        <a14:foregroundMark x1="64981" y1="87755" x2="88716" y2="86224"/>
                        <a14:foregroundMark x1="88716" y1="86224" x2="89105" y2="85714"/>
                        <a14:foregroundMark x1="54086" y1="74490" x2="54086" y2="74490"/>
                        <a14:foregroundMark x1="55642" y1="78571" x2="49416" y2="74490"/>
                        <a14:foregroundMark x1="39300" y1="65306" x2="33852" y2="62245"/>
                        <a14:foregroundMark x1="39300" y1="38776" x2="29183" y2="41837"/>
                        <a14:foregroundMark x1="9728" y1="42857" x2="9728" y2="60204"/>
                        <a14:foregroundMark x1="13619" y1="89796" x2="12062" y2="75510"/>
                        <a14:foregroundMark x1="38521" y1="89796" x2="28405" y2="86735"/>
                        <a14:foregroundMark x1="41634" y1="91837" x2="35409" y2="84694"/>
                        <a14:foregroundMark x1="9728" y1="17347" x2="6615" y2="18367"/>
                        <a14:foregroundMark x1="34630" y1="52041" x2="34630" y2="60204"/>
                        <a14:foregroundMark x1="48638" y1="50000" x2="69261" y2="57143"/>
                        <a14:foregroundMark x1="69261" y1="57143" x2="83268" y2="39796"/>
                        <a14:foregroundMark x1="83268" y1="39796" x2="79377" y2="36735"/>
                      </a14:backgroundRemoval>
                    </a14:imgEffect>
                    <a14:imgEffect>
                      <a14:colorTemperature colorTemp="6400"/>
                    </a14:imgEffect>
                  </a14:imgLayer>
                </a14:imgProps>
              </a:ext>
            </a:extLst>
          </a:blip>
          <a:stretch>
            <a:fillRect/>
          </a:stretch>
        </p:blipFill>
        <p:spPr>
          <a:xfrm>
            <a:off x="-465477" y="-276066"/>
            <a:ext cx="2447925" cy="1866900"/>
          </a:xfrm>
          <a:prstGeom prst="rect">
            <a:avLst/>
          </a:prstGeom>
        </p:spPr>
      </p:pic>
      <p:sp>
        <p:nvSpPr>
          <p:cNvPr id="3" name="TextBox 2">
            <a:extLst>
              <a:ext uri="{FF2B5EF4-FFF2-40B4-BE49-F238E27FC236}">
                <a16:creationId xmlns:a16="http://schemas.microsoft.com/office/drawing/2014/main" xmlns="" id="{0D471134-B1BB-32E0-F1B2-3EF170641C68}"/>
              </a:ext>
            </a:extLst>
          </p:cNvPr>
          <p:cNvSpPr txBox="1"/>
          <p:nvPr/>
        </p:nvSpPr>
        <p:spPr>
          <a:xfrm>
            <a:off x="2453388" y="5306474"/>
            <a:ext cx="6324102" cy="646331"/>
          </a:xfrm>
          <a:prstGeom prst="rect">
            <a:avLst/>
          </a:prstGeom>
          <a:noFill/>
        </p:spPr>
        <p:txBody>
          <a:bodyPr wrap="square" rtlCol="0">
            <a:spAutoFit/>
          </a:bodyPr>
          <a:lstStyle/>
          <a:p>
            <a:pPr marL="285750" indent="-285750">
              <a:buFont typeface="Wingdings" panose="05000000000000000000" pitchFamily="2" charset="2"/>
              <a:buChar char="Ø"/>
            </a:pPr>
            <a:r>
              <a:rPr lang="en-US" b="1" i="0" u="sng" dirty="0">
                <a:solidFill>
                  <a:schemeClr val="bg1"/>
                </a:solidFill>
                <a:effectLst/>
              </a:rPr>
              <a:t>POINTS </a:t>
            </a:r>
            <a:r>
              <a:rPr lang="en-US" b="0" i="0" dirty="0">
                <a:solidFill>
                  <a:schemeClr val="bg1"/>
                </a:solidFill>
                <a:effectLst/>
              </a:rPr>
              <a:t>- If the player makes the correct guess according to the bet place the points will be calculated</a:t>
            </a:r>
            <a:r>
              <a:rPr lang="en-US" b="0" i="0" dirty="0">
                <a:solidFill>
                  <a:schemeClr val="bg1"/>
                </a:solidFill>
                <a:effectLst/>
                <a:latin typeface="Open Sans" panose="020B0606030504020204" pitchFamily="34" charset="0"/>
              </a:rPr>
              <a:t>.</a:t>
            </a:r>
            <a:endParaRPr lang="en-IN" dirty="0">
              <a:solidFill>
                <a:schemeClr val="bg1"/>
              </a:solidFill>
            </a:endParaRPr>
          </a:p>
        </p:txBody>
      </p:sp>
      <p:sp>
        <p:nvSpPr>
          <p:cNvPr id="5" name="TextBox 4">
            <a:extLst>
              <a:ext uri="{FF2B5EF4-FFF2-40B4-BE49-F238E27FC236}">
                <a16:creationId xmlns:a16="http://schemas.microsoft.com/office/drawing/2014/main" xmlns="" id="{E8AE2792-D362-9BB6-9D96-F5FEFC75BBDF}"/>
              </a:ext>
            </a:extLst>
          </p:cNvPr>
          <p:cNvSpPr txBox="1"/>
          <p:nvPr/>
        </p:nvSpPr>
        <p:spPr>
          <a:xfrm>
            <a:off x="5983705" y="3080084"/>
            <a:ext cx="45719" cy="369332"/>
          </a:xfrm>
          <a:prstGeom prst="rect">
            <a:avLst/>
          </a:prstGeom>
          <a:noFill/>
        </p:spPr>
        <p:txBody>
          <a:bodyPr wrap="square" rtlCol="0">
            <a:spAutoFit/>
          </a:bodyPr>
          <a:lstStyle/>
          <a:p>
            <a:endParaRPr lang="en-IN" dirty="0"/>
          </a:p>
        </p:txBody>
      </p:sp>
      <p:sp>
        <p:nvSpPr>
          <p:cNvPr id="8" name="TextBox 7">
            <a:extLst>
              <a:ext uri="{FF2B5EF4-FFF2-40B4-BE49-F238E27FC236}">
                <a16:creationId xmlns:a16="http://schemas.microsoft.com/office/drawing/2014/main" xmlns="" id="{FFF6CCE2-C14D-DF8F-77B4-4F13154503FA}"/>
              </a:ext>
            </a:extLst>
          </p:cNvPr>
          <p:cNvSpPr txBox="1"/>
          <p:nvPr/>
        </p:nvSpPr>
        <p:spPr>
          <a:xfrm>
            <a:off x="2807369" y="6143163"/>
            <a:ext cx="6175862" cy="646331"/>
          </a:xfrm>
          <a:prstGeom prst="rect">
            <a:avLst/>
          </a:prstGeom>
          <a:noFill/>
        </p:spPr>
        <p:txBody>
          <a:bodyPr wrap="square" rtlCol="0">
            <a:spAutoFit/>
          </a:bodyPr>
          <a:lstStyle/>
          <a:p>
            <a:r>
              <a:rPr lang="en-IN" dirty="0">
                <a:solidFill>
                  <a:schemeClr val="bg1"/>
                </a:solidFill>
                <a:hlinkClick r:id="rId2">
                  <a:extLst>
                    <a:ext uri="{A12FA001-AC4F-418D-AE19-62706E023703}">
                      <ahyp:hlinkClr xmlns:ahyp="http://schemas.microsoft.com/office/drawing/2018/hyperlinkcolor" xmlns="" val="tx"/>
                    </a:ext>
                  </a:extLst>
                </a:hlinkClick>
              </a:rPr>
              <a:t>For better understanding - </a:t>
            </a:r>
            <a:r>
              <a:rPr lang="en-IN" dirty="0">
                <a:solidFill>
                  <a:srgbClr val="0563C1"/>
                </a:solidFill>
                <a:hlinkClick r:id="rId2">
                  <a:extLst>
                    <a:ext uri="{A12FA001-AC4F-418D-AE19-62706E023703}">
                      <ahyp:hlinkClr xmlns:ahyp="http://schemas.microsoft.com/office/drawing/2018/hyperlinkcolor" xmlns="" val="tx"/>
                    </a:ext>
                  </a:extLst>
                </a:hlinkClick>
              </a:rPr>
              <a:t>https://youtu.be/6nKBlWaRI8w</a:t>
            </a:r>
            <a:endParaRPr lang="en-IN" dirty="0">
              <a:solidFill>
                <a:schemeClr val="accent1">
                  <a:lumMod val="60000"/>
                  <a:lumOff val="40000"/>
                </a:schemeClr>
              </a:solidFill>
            </a:endParaRPr>
          </a:p>
          <a:p>
            <a:endParaRPr lang="en-IN" dirty="0">
              <a:solidFill>
                <a:schemeClr val="accent1">
                  <a:lumMod val="60000"/>
                  <a:lumOff val="40000"/>
                </a:schemeClr>
              </a:solidFill>
            </a:endParaRPr>
          </a:p>
        </p:txBody>
      </p:sp>
    </p:spTree>
    <p:extLst>
      <p:ext uri="{BB962C8B-B14F-4D97-AF65-F5344CB8AC3E}">
        <p14:creationId xmlns:p14="http://schemas.microsoft.com/office/powerpoint/2010/main" xmlns="" val="515156521"/>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10" presetClass="entr" presetSubtype="0" fill="hold" nodeType="withEffect">
                                  <p:stCondLst>
                                    <p:cond delay="50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2" presetClass="entr" presetSubtype="8"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0-#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50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1+#ppt_w/2"/>
                                          </p:val>
                                        </p:tav>
                                        <p:tav tm="100000">
                                          <p:val>
                                            <p:strVal val="#ppt_x"/>
                                          </p:val>
                                        </p:tav>
                                      </p:tavLst>
                                    </p:anim>
                                    <p:anim calcmode="lin" valueType="num">
                                      <p:cBhvr additive="base">
                                        <p:cTn id="22" dur="500" fill="hold"/>
                                        <p:tgtEl>
                                          <p:spTgt spid="9"/>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50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0-#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50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1+#ppt_w/2"/>
                                          </p:val>
                                        </p:tav>
                                        <p:tav tm="100000">
                                          <p:val>
                                            <p:strVal val="#ppt_x"/>
                                          </p:val>
                                        </p:tav>
                                      </p:tavLst>
                                    </p:anim>
                                    <p:anim calcmode="lin" valueType="num">
                                      <p:cBhvr additive="base">
                                        <p:cTn id="30" dur="500" fill="hold"/>
                                        <p:tgtEl>
                                          <p:spTgt spid="3"/>
                                        </p:tgtEl>
                                        <p:attrNameLst>
                                          <p:attrName>ppt_y</p:attrName>
                                        </p:attrNameLst>
                                      </p:cBhvr>
                                      <p:tavLst>
                                        <p:tav tm="0">
                                          <p:val>
                                            <p:strVal val="#ppt_y"/>
                                          </p:val>
                                        </p:tav>
                                        <p:tav tm="100000">
                                          <p:val>
                                            <p:strVal val="#ppt_y"/>
                                          </p:val>
                                        </p:tav>
                                      </p:tavLst>
                                    </p:anim>
                                  </p:childTnLst>
                                </p:cTn>
                              </p:par>
                              <p:par>
                                <p:cTn id="31" presetID="2" presetClass="entr" presetSubtype="4" fill="hold" grpId="0" nodeType="withEffect">
                                  <p:stCondLst>
                                    <p:cond delay="50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3"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xmlns="" id="{AC65115D-A7FE-56F3-C109-147EB21CB41A}"/>
              </a:ext>
            </a:extLst>
          </p:cNvPr>
          <p:cNvSpPr/>
          <p:nvPr/>
        </p:nvSpPr>
        <p:spPr>
          <a:xfrm>
            <a:off x="0" y="-140123"/>
            <a:ext cx="12192000" cy="68580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5" name="Group 14">
            <a:extLst>
              <a:ext uri="{FF2B5EF4-FFF2-40B4-BE49-F238E27FC236}">
                <a16:creationId xmlns:a16="http://schemas.microsoft.com/office/drawing/2014/main" xmlns="" id="{A049CCAE-9E8E-17C1-BEA5-4061207BA021}"/>
              </a:ext>
            </a:extLst>
          </p:cNvPr>
          <p:cNvGrpSpPr/>
          <p:nvPr/>
        </p:nvGrpSpPr>
        <p:grpSpPr>
          <a:xfrm rot="15366484">
            <a:off x="-1803409" y="345304"/>
            <a:ext cx="4870970" cy="5696988"/>
            <a:chOff x="-2133938" y="806663"/>
            <a:chExt cx="4870970" cy="5696988"/>
          </a:xfrm>
        </p:grpSpPr>
        <p:pic>
          <p:nvPicPr>
            <p:cNvPr id="14" name="Picture 13">
              <a:extLst>
                <a:ext uri="{FF2B5EF4-FFF2-40B4-BE49-F238E27FC236}">
                  <a16:creationId xmlns:a16="http://schemas.microsoft.com/office/drawing/2014/main" xmlns="" id="{44EEEE6B-2515-814A-A37B-09A5EA29D5BC}"/>
                </a:ext>
              </a:extLst>
            </p:cNvPr>
            <p:cNvPicPr>
              <a:picLocks noChangeAspect="1"/>
            </p:cNvPicPr>
            <p:nvPr/>
          </p:nvPicPr>
          <p:blipFill rotWithShape="1">
            <a:blip r:embed="rId2"/>
            <a:srcRect l="4238" t="13269" r="2825" b="1"/>
            <a:stretch/>
          </p:blipFill>
          <p:spPr>
            <a:xfrm>
              <a:off x="-172795" y="806663"/>
              <a:ext cx="1798538" cy="1041187"/>
            </a:xfrm>
            <a:custGeom>
              <a:avLst/>
              <a:gdLst>
                <a:gd name="connsiteX0" fmla="*/ 382569 w 1798538"/>
                <a:gd name="connsiteY0" fmla="*/ 1650 h 1041187"/>
                <a:gd name="connsiteX1" fmla="*/ 1643838 w 1798538"/>
                <a:gd name="connsiteY1" fmla="*/ 316249 h 1041187"/>
                <a:gd name="connsiteX2" fmla="*/ 1798538 w 1798538"/>
                <a:gd name="connsiteY2" fmla="*/ 417435 h 1041187"/>
                <a:gd name="connsiteX3" fmla="*/ 1798538 w 1798538"/>
                <a:gd name="connsiteY3" fmla="*/ 564210 h 1041187"/>
                <a:gd name="connsiteX4" fmla="*/ 1461932 w 1798538"/>
                <a:gd name="connsiteY4" fmla="*/ 1041187 h 1041187"/>
                <a:gd name="connsiteX5" fmla="*/ 1249825 w 1798538"/>
                <a:gd name="connsiteY5" fmla="*/ 1041187 h 1041187"/>
                <a:gd name="connsiteX6" fmla="*/ 1178456 w 1798538"/>
                <a:gd name="connsiteY6" fmla="*/ 998110 h 1041187"/>
                <a:gd name="connsiteX7" fmla="*/ 219569 w 1798538"/>
                <a:gd name="connsiteY7" fmla="*/ 844685 h 1041187"/>
                <a:gd name="connsiteX8" fmla="*/ 87485 w 1798538"/>
                <a:gd name="connsiteY8" fmla="*/ 876755 h 1041187"/>
                <a:gd name="connsiteX9" fmla="*/ 0 w 1798538"/>
                <a:gd name="connsiteY9" fmla="*/ 568987 h 1041187"/>
                <a:gd name="connsiteX10" fmla="*/ 0 w 1798538"/>
                <a:gd name="connsiteY10" fmla="*/ 48754 h 1041187"/>
                <a:gd name="connsiteX11" fmla="*/ 120791 w 1798538"/>
                <a:gd name="connsiteY11" fmla="*/ 26613 h 1041187"/>
                <a:gd name="connsiteX12" fmla="*/ 382569 w 1798538"/>
                <a:gd name="connsiteY12" fmla="*/ 1650 h 1041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8538" h="1041187">
                  <a:moveTo>
                    <a:pt x="382569" y="1650"/>
                  </a:moveTo>
                  <a:cubicBezTo>
                    <a:pt x="819625" y="-14895"/>
                    <a:pt x="1257073" y="93209"/>
                    <a:pt x="1643838" y="316249"/>
                  </a:cubicBezTo>
                  <a:lnTo>
                    <a:pt x="1798538" y="417435"/>
                  </a:lnTo>
                  <a:lnTo>
                    <a:pt x="1798538" y="564210"/>
                  </a:lnTo>
                  <a:lnTo>
                    <a:pt x="1461932" y="1041187"/>
                  </a:lnTo>
                  <a:lnTo>
                    <a:pt x="1249825" y="1041187"/>
                  </a:lnTo>
                  <a:lnTo>
                    <a:pt x="1178456" y="998110"/>
                  </a:lnTo>
                  <a:cubicBezTo>
                    <a:pt x="885692" y="839910"/>
                    <a:pt x="547049" y="782781"/>
                    <a:pt x="219569" y="844685"/>
                  </a:cubicBezTo>
                  <a:lnTo>
                    <a:pt x="87485" y="876755"/>
                  </a:lnTo>
                  <a:lnTo>
                    <a:pt x="0" y="568987"/>
                  </a:lnTo>
                  <a:lnTo>
                    <a:pt x="0" y="48754"/>
                  </a:lnTo>
                  <a:lnTo>
                    <a:pt x="120791" y="26613"/>
                  </a:lnTo>
                  <a:cubicBezTo>
                    <a:pt x="207763" y="13254"/>
                    <a:pt x="295158" y="4959"/>
                    <a:pt x="382569" y="1650"/>
                  </a:cubicBezTo>
                  <a:close/>
                </a:path>
              </a:pathLst>
            </a:custGeom>
            <a:solidFill>
              <a:schemeClr val="bg1">
                <a:lumMod val="85000"/>
              </a:schemeClr>
            </a:solidFill>
          </p:spPr>
        </p:pic>
        <p:pic>
          <p:nvPicPr>
            <p:cNvPr id="11" name="Picture 10">
              <a:extLst>
                <a:ext uri="{FF2B5EF4-FFF2-40B4-BE49-F238E27FC236}">
                  <a16:creationId xmlns:a16="http://schemas.microsoft.com/office/drawing/2014/main" xmlns="" id="{CB774047-5AA5-F976-6C68-9A748BD26B41}"/>
                </a:ext>
              </a:extLst>
            </p:cNvPr>
            <p:cNvPicPr>
              <a:picLocks noChangeAspect="1"/>
            </p:cNvPicPr>
            <p:nvPr/>
          </p:nvPicPr>
          <p:blipFill>
            <a:blip r:embed="rId3"/>
            <a:srcRect t="8020" r="46" b="2229"/>
            <a:stretch>
              <a:fillRect/>
            </a:stretch>
          </p:blipFill>
          <p:spPr>
            <a:xfrm rot="18971669">
              <a:off x="-1912208" y="1216986"/>
              <a:ext cx="1987467" cy="1015499"/>
            </a:xfrm>
            <a:custGeom>
              <a:avLst/>
              <a:gdLst>
                <a:gd name="connsiteX0" fmla="*/ 1987467 w 1987467"/>
                <a:gd name="connsiteY0" fmla="*/ 286441 h 1015499"/>
                <a:gd name="connsiteX1" fmla="*/ 1608275 w 1987467"/>
                <a:gd name="connsiteY1" fmla="*/ 1015499 h 1015499"/>
                <a:gd name="connsiteX2" fmla="*/ 1601667 w 1987467"/>
                <a:gd name="connsiteY2" fmla="*/ 1011590 h 1015499"/>
                <a:gd name="connsiteX3" fmla="*/ 1328168 w 1987467"/>
                <a:gd name="connsiteY3" fmla="*/ 902446 h 1015499"/>
                <a:gd name="connsiteX4" fmla="*/ 352899 w 1987467"/>
                <a:gd name="connsiteY4" fmla="*/ 980762 h 1015499"/>
                <a:gd name="connsiteX5" fmla="*/ 306462 w 1987467"/>
                <a:gd name="connsiteY5" fmla="*/ 1005205 h 1015499"/>
                <a:gd name="connsiteX6" fmla="*/ 0 w 1987467"/>
                <a:gd name="connsiteY6" fmla="*/ 274443 h 1015499"/>
                <a:gd name="connsiteX7" fmla="*/ 0 w 1987467"/>
                <a:gd name="connsiteY7" fmla="*/ 179856 h 1015499"/>
                <a:gd name="connsiteX8" fmla="*/ 213936 w 1987467"/>
                <a:gd name="connsiteY8" fmla="*/ 100225 h 1015499"/>
                <a:gd name="connsiteX9" fmla="*/ 1987467 w 1987467"/>
                <a:gd name="connsiteY9" fmla="*/ 286441 h 101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7467" h="1015499">
                  <a:moveTo>
                    <a:pt x="1987467" y="286441"/>
                  </a:moveTo>
                  <a:lnTo>
                    <a:pt x="1608275" y="1015499"/>
                  </a:lnTo>
                  <a:lnTo>
                    <a:pt x="1601667" y="1011590"/>
                  </a:lnTo>
                  <a:cubicBezTo>
                    <a:pt x="1515914" y="966565"/>
                    <a:pt x="1424522" y="929773"/>
                    <a:pt x="1328168" y="902446"/>
                  </a:cubicBezTo>
                  <a:cubicBezTo>
                    <a:pt x="990935" y="806803"/>
                    <a:pt x="648806" y="842962"/>
                    <a:pt x="352899" y="980762"/>
                  </a:cubicBezTo>
                  <a:lnTo>
                    <a:pt x="306462" y="1005205"/>
                  </a:lnTo>
                  <a:lnTo>
                    <a:pt x="0" y="274443"/>
                  </a:lnTo>
                  <a:lnTo>
                    <a:pt x="0" y="179856"/>
                  </a:lnTo>
                  <a:lnTo>
                    <a:pt x="213936" y="100225"/>
                  </a:lnTo>
                  <a:cubicBezTo>
                    <a:pt x="801392" y="-80359"/>
                    <a:pt x="1439608" y="-16103"/>
                    <a:pt x="1987467" y="286441"/>
                  </a:cubicBezTo>
                  <a:close/>
                </a:path>
              </a:pathLst>
            </a:custGeom>
          </p:spPr>
        </p:pic>
        <p:pic>
          <p:nvPicPr>
            <p:cNvPr id="9" name="Picture 8">
              <a:extLst>
                <a:ext uri="{FF2B5EF4-FFF2-40B4-BE49-F238E27FC236}">
                  <a16:creationId xmlns:a16="http://schemas.microsoft.com/office/drawing/2014/main" xmlns="" id="{5ABC1665-AE15-21E0-EAD4-96EF93541DFD}"/>
                </a:ext>
              </a:extLst>
            </p:cNvPr>
            <p:cNvPicPr>
              <a:picLocks noChangeAspect="1"/>
            </p:cNvPicPr>
            <p:nvPr/>
          </p:nvPicPr>
          <p:blipFill>
            <a:blip r:embed="rId4" cstate="print"/>
            <a:srcRect t="6572" r="1633" b="1744"/>
            <a:stretch>
              <a:fillRect/>
            </a:stretch>
          </p:blipFill>
          <p:spPr>
            <a:xfrm rot="16200000">
              <a:off x="-2625549" y="2751607"/>
              <a:ext cx="2057764" cy="1074542"/>
            </a:xfrm>
            <a:custGeom>
              <a:avLst/>
              <a:gdLst>
                <a:gd name="connsiteX0" fmla="*/ 2057764 w 2057764"/>
                <a:gd name="connsiteY0" fmla="*/ 177634 h 980910"/>
                <a:gd name="connsiteX1" fmla="*/ 1720155 w 2057764"/>
                <a:gd name="connsiteY1" fmla="*/ 910822 h 980910"/>
                <a:gd name="connsiteX2" fmla="*/ 1624590 w 2057764"/>
                <a:gd name="connsiteY2" fmla="*/ 880511 h 980910"/>
                <a:gd name="connsiteX3" fmla="*/ 619413 w 2057764"/>
                <a:gd name="connsiteY3" fmla="*/ 927404 h 980910"/>
                <a:gd name="connsiteX4" fmla="*/ 506444 w 2057764"/>
                <a:gd name="connsiteY4" fmla="*/ 976237 h 980910"/>
                <a:gd name="connsiteX5" fmla="*/ 406385 w 2057764"/>
                <a:gd name="connsiteY5" fmla="*/ 980910 h 980910"/>
                <a:gd name="connsiteX6" fmla="*/ 0 w 2057764"/>
                <a:gd name="connsiteY6" fmla="*/ 305181 h 980910"/>
                <a:gd name="connsiteX7" fmla="*/ 0 w 2057764"/>
                <a:gd name="connsiteY7" fmla="*/ 247618 h 980910"/>
                <a:gd name="connsiteX8" fmla="*/ 218552 w 2057764"/>
                <a:gd name="connsiteY8" fmla="*/ 154771 h 980910"/>
                <a:gd name="connsiteX9" fmla="*/ 2057764 w 2057764"/>
                <a:gd name="connsiteY9" fmla="*/ 177634 h 980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7764" h="980910">
                  <a:moveTo>
                    <a:pt x="2057764" y="177634"/>
                  </a:moveTo>
                  <a:lnTo>
                    <a:pt x="1720155" y="910822"/>
                  </a:lnTo>
                  <a:lnTo>
                    <a:pt x="1624590" y="880511"/>
                  </a:lnTo>
                  <a:cubicBezTo>
                    <a:pt x="1301726" y="793480"/>
                    <a:pt x="947137" y="803846"/>
                    <a:pt x="619413" y="927404"/>
                  </a:cubicBezTo>
                  <a:lnTo>
                    <a:pt x="506444" y="976237"/>
                  </a:lnTo>
                  <a:lnTo>
                    <a:pt x="406385" y="980910"/>
                  </a:lnTo>
                  <a:lnTo>
                    <a:pt x="0" y="305181"/>
                  </a:lnTo>
                  <a:lnTo>
                    <a:pt x="0" y="247618"/>
                  </a:lnTo>
                  <a:lnTo>
                    <a:pt x="218552" y="154771"/>
                  </a:lnTo>
                  <a:cubicBezTo>
                    <a:pt x="804624" y="-58029"/>
                    <a:pt x="1466213" y="-52309"/>
                    <a:pt x="2057764" y="177634"/>
                  </a:cubicBezTo>
                  <a:close/>
                </a:path>
              </a:pathLst>
            </a:custGeom>
          </p:spPr>
        </p:pic>
        <p:pic>
          <p:nvPicPr>
            <p:cNvPr id="7" name="Picture 6">
              <a:extLst>
                <a:ext uri="{FF2B5EF4-FFF2-40B4-BE49-F238E27FC236}">
                  <a16:creationId xmlns:a16="http://schemas.microsoft.com/office/drawing/2014/main" xmlns="" id="{A9076B7E-E64C-B1CF-1303-21B1CAAED770}"/>
                </a:ext>
              </a:extLst>
            </p:cNvPr>
            <p:cNvPicPr>
              <a:picLocks noChangeAspect="1"/>
            </p:cNvPicPr>
            <p:nvPr/>
          </p:nvPicPr>
          <p:blipFill>
            <a:blip r:embed="rId5" cstate="print"/>
            <a:srcRect l="4017" t="1944" r="5969" b="13242"/>
            <a:stretch>
              <a:fillRect/>
            </a:stretch>
          </p:blipFill>
          <p:spPr>
            <a:xfrm rot="1720589">
              <a:off x="-1833639" y="4199793"/>
              <a:ext cx="2046893" cy="1173802"/>
            </a:xfrm>
            <a:custGeom>
              <a:avLst/>
              <a:gdLst>
                <a:gd name="connsiteX0" fmla="*/ 503746 w 2046893"/>
                <a:gd name="connsiteY0" fmla="*/ 0 h 1173802"/>
                <a:gd name="connsiteX1" fmla="*/ 582813 w 2046893"/>
                <a:gd name="connsiteY1" fmla="*/ 45852 h 1173802"/>
                <a:gd name="connsiteX2" fmla="*/ 1705819 w 2046893"/>
                <a:gd name="connsiteY2" fmla="*/ 153633 h 1173802"/>
                <a:gd name="connsiteX3" fmla="*/ 1727703 w 2046893"/>
                <a:gd name="connsiteY3" fmla="*/ 145900 h 1173802"/>
                <a:gd name="connsiteX4" fmla="*/ 2046893 w 2046893"/>
                <a:gd name="connsiteY4" fmla="*/ 1059638 h 1173802"/>
                <a:gd name="connsiteX5" fmla="*/ 0 w 2046893"/>
                <a:gd name="connsiteY5" fmla="*/ 782289 h 1173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6893" h="1173802">
                  <a:moveTo>
                    <a:pt x="503746" y="0"/>
                  </a:moveTo>
                  <a:lnTo>
                    <a:pt x="582813" y="45852"/>
                  </a:lnTo>
                  <a:cubicBezTo>
                    <a:pt x="942381" y="231410"/>
                    <a:pt x="1345906" y="261558"/>
                    <a:pt x="1705819" y="153633"/>
                  </a:cubicBezTo>
                  <a:lnTo>
                    <a:pt x="1727703" y="145900"/>
                  </a:lnTo>
                  <a:lnTo>
                    <a:pt x="2046893" y="1059638"/>
                  </a:lnTo>
                  <a:cubicBezTo>
                    <a:pt x="1364855" y="1280052"/>
                    <a:pt x="611469" y="1177970"/>
                    <a:pt x="0" y="782289"/>
                  </a:cubicBezTo>
                  <a:close/>
                </a:path>
              </a:pathLst>
            </a:custGeom>
          </p:spPr>
        </p:pic>
        <p:pic>
          <p:nvPicPr>
            <p:cNvPr id="5" name="Picture 4">
              <a:extLst>
                <a:ext uri="{FF2B5EF4-FFF2-40B4-BE49-F238E27FC236}">
                  <a16:creationId xmlns:a16="http://schemas.microsoft.com/office/drawing/2014/main" xmlns="" id="{7C59EC7B-7D31-172E-8DAB-6A79E1F8BD95}"/>
                </a:ext>
              </a:extLst>
            </p:cNvPr>
            <p:cNvPicPr>
              <a:picLocks noChangeAspect="1"/>
            </p:cNvPicPr>
            <p:nvPr/>
          </p:nvPicPr>
          <p:blipFill rotWithShape="1">
            <a:blip r:embed="rId6"/>
            <a:srcRect l="4502" t="1551" r="5176" b="16472"/>
            <a:stretch/>
          </p:blipFill>
          <p:spPr>
            <a:xfrm rot="20492625">
              <a:off x="7188" y="5059667"/>
              <a:ext cx="2369339" cy="1443984"/>
            </a:xfrm>
            <a:custGeom>
              <a:avLst/>
              <a:gdLst>
                <a:gd name="connsiteX0" fmla="*/ 1459031 w 1819002"/>
                <a:gd name="connsiteY0" fmla="*/ 86299 h 1148864"/>
                <a:gd name="connsiteX1" fmla="*/ 1819002 w 1819002"/>
                <a:gd name="connsiteY1" fmla="*/ 960669 h 1148864"/>
                <a:gd name="connsiteX2" fmla="*/ 35178 w 1819002"/>
                <a:gd name="connsiteY2" fmla="*/ 973603 h 1148864"/>
                <a:gd name="connsiteX3" fmla="*/ 0 w 1819002"/>
                <a:gd name="connsiteY3" fmla="*/ 957780 h 1148864"/>
                <a:gd name="connsiteX4" fmla="*/ 0 w 1819002"/>
                <a:gd name="connsiteY4" fmla="*/ 472626 h 1148864"/>
                <a:gd name="connsiteX5" fmla="*/ 250589 w 1819002"/>
                <a:gd name="connsiteY5" fmla="*/ 0 h 1148864"/>
                <a:gd name="connsiteX6" fmla="*/ 354494 w 1819002"/>
                <a:gd name="connsiteY6" fmla="*/ 54332 h 1148864"/>
                <a:gd name="connsiteX7" fmla="*/ 1195116 w 1819002"/>
                <a:gd name="connsiteY7" fmla="*/ 161950 h 1148864"/>
                <a:gd name="connsiteX8" fmla="*/ 1339572 w 1819002"/>
                <a:gd name="connsiteY8" fmla="*/ 127935 h 1148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002" h="1148864">
                  <a:moveTo>
                    <a:pt x="1459031" y="86299"/>
                  </a:moveTo>
                  <a:lnTo>
                    <a:pt x="1819002" y="960669"/>
                  </a:lnTo>
                  <a:cubicBezTo>
                    <a:pt x="1246415" y="1208427"/>
                    <a:pt x="604738" y="1210340"/>
                    <a:pt x="35178" y="973603"/>
                  </a:cubicBezTo>
                  <a:lnTo>
                    <a:pt x="0" y="957780"/>
                  </a:lnTo>
                  <a:lnTo>
                    <a:pt x="0" y="472626"/>
                  </a:lnTo>
                  <a:lnTo>
                    <a:pt x="250589" y="0"/>
                  </a:lnTo>
                  <a:lnTo>
                    <a:pt x="354494" y="54332"/>
                  </a:lnTo>
                  <a:cubicBezTo>
                    <a:pt x="609497" y="172209"/>
                    <a:pt x="899840" y="215423"/>
                    <a:pt x="1195116" y="161950"/>
                  </a:cubicBezTo>
                  <a:cubicBezTo>
                    <a:pt x="1244329" y="153039"/>
                    <a:pt x="1292513" y="141652"/>
                    <a:pt x="1339572" y="127935"/>
                  </a:cubicBezTo>
                  <a:close/>
                </a:path>
              </a:pathLst>
            </a:custGeom>
          </p:spPr>
        </p:pic>
        <p:pic>
          <p:nvPicPr>
            <p:cNvPr id="3" name="Picture 2">
              <a:extLst>
                <a:ext uri="{FF2B5EF4-FFF2-40B4-BE49-F238E27FC236}">
                  <a16:creationId xmlns:a16="http://schemas.microsoft.com/office/drawing/2014/main" xmlns="" id="{AB4335B5-8148-F3FA-39DB-901E32EA1457}"/>
                </a:ext>
              </a:extLst>
            </p:cNvPr>
            <p:cNvPicPr>
              <a:picLocks noChangeAspect="1"/>
            </p:cNvPicPr>
            <p:nvPr/>
          </p:nvPicPr>
          <p:blipFill>
            <a:blip r:embed="rId7" cstate="print"/>
            <a:srcRect l="381" t="5216"/>
            <a:stretch>
              <a:fillRect/>
            </a:stretch>
          </p:blipFill>
          <p:spPr>
            <a:xfrm rot="7405587">
              <a:off x="1191691" y="3453776"/>
              <a:ext cx="1937882" cy="1152800"/>
            </a:xfrm>
            <a:custGeom>
              <a:avLst/>
              <a:gdLst>
                <a:gd name="connsiteX0" fmla="*/ 0 w 1952610"/>
                <a:gd name="connsiteY0" fmla="*/ 445738 h 1161562"/>
                <a:gd name="connsiteX1" fmla="*/ 1718683 w 1952610"/>
                <a:gd name="connsiteY1" fmla="*/ 32997 h 1161562"/>
                <a:gd name="connsiteX2" fmla="*/ 1952610 w 1952610"/>
                <a:gd name="connsiteY2" fmla="*/ 87545 h 1161562"/>
                <a:gd name="connsiteX3" fmla="*/ 1952610 w 1952610"/>
                <a:gd name="connsiteY3" fmla="*/ 190185 h 1161562"/>
                <a:gd name="connsiteX4" fmla="*/ 1746709 w 1952610"/>
                <a:gd name="connsiteY4" fmla="*/ 1010279 h 1161562"/>
                <a:gd name="connsiteX5" fmla="*/ 1728533 w 1952610"/>
                <a:gd name="connsiteY5" fmla="*/ 1003448 h 1161562"/>
                <a:gd name="connsiteX6" fmla="*/ 659793 w 1952610"/>
                <a:gd name="connsiteY6" fmla="*/ 1097827 h 1161562"/>
                <a:gd name="connsiteX7" fmla="*/ 553828 w 1952610"/>
                <a:gd name="connsiteY7" fmla="*/ 1161562 h 1161562"/>
                <a:gd name="connsiteX8" fmla="*/ 509578 w 1952610"/>
                <a:gd name="connsiteY8" fmla="*/ 1161562 h 116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2610" h="1161562">
                  <a:moveTo>
                    <a:pt x="0" y="445738"/>
                  </a:moveTo>
                  <a:cubicBezTo>
                    <a:pt x="494304" y="74190"/>
                    <a:pt x="1113196" y="-71593"/>
                    <a:pt x="1718683" y="32997"/>
                  </a:cubicBezTo>
                  <a:lnTo>
                    <a:pt x="1952610" y="87545"/>
                  </a:lnTo>
                  <a:lnTo>
                    <a:pt x="1952610" y="190185"/>
                  </a:lnTo>
                  <a:lnTo>
                    <a:pt x="1746709" y="1010279"/>
                  </a:lnTo>
                  <a:lnTo>
                    <a:pt x="1728533" y="1003448"/>
                  </a:lnTo>
                  <a:cubicBezTo>
                    <a:pt x="1365476" y="887967"/>
                    <a:pt x="982671" y="927593"/>
                    <a:pt x="659793" y="1097827"/>
                  </a:cubicBezTo>
                  <a:lnTo>
                    <a:pt x="553828" y="1161562"/>
                  </a:lnTo>
                  <a:lnTo>
                    <a:pt x="509578" y="1161562"/>
                  </a:lnTo>
                  <a:close/>
                </a:path>
              </a:pathLst>
            </a:custGeom>
          </p:spPr>
        </p:pic>
        <p:pic>
          <p:nvPicPr>
            <p:cNvPr id="50" name="Picture 49" descr="A picture containing text, clipart&#10;&#10;Description automatically generated">
              <a:extLst>
                <a:ext uri="{FF2B5EF4-FFF2-40B4-BE49-F238E27FC236}">
                  <a16:creationId xmlns:a16="http://schemas.microsoft.com/office/drawing/2014/main" xmlns="" id="{E74D0ED3-D76B-F97E-5E77-070EBBF9C6BF}"/>
                </a:ext>
              </a:extLst>
            </p:cNvPr>
            <p:cNvPicPr>
              <a:picLocks noChangeAspect="1"/>
            </p:cNvPicPr>
            <p:nvPr/>
          </p:nvPicPr>
          <p:blipFill rotWithShape="1">
            <a:blip r:embed="rId8">
              <a:extLst>
                <a:ext uri="{28A0092B-C50C-407E-A947-70E740481C1C}">
                  <a14:useLocalDpi xmlns:a14="http://schemas.microsoft.com/office/drawing/2010/main" xmlns="" val="0"/>
                </a:ext>
              </a:extLst>
            </a:blip>
            <a:srcRect l="5940" t="9612" r="7508" b="17091"/>
            <a:stretch/>
          </p:blipFill>
          <p:spPr>
            <a:xfrm rot="14568023">
              <a:off x="1018792" y="1896970"/>
              <a:ext cx="2069669" cy="950108"/>
            </a:xfrm>
            <a:custGeom>
              <a:avLst/>
              <a:gdLst>
                <a:gd name="connsiteX0" fmla="*/ 330529 w 1852587"/>
                <a:gd name="connsiteY0" fmla="*/ 0 h 943508"/>
                <a:gd name="connsiteX1" fmla="*/ 446178 w 1852587"/>
                <a:gd name="connsiteY1" fmla="*/ 53469 h 943508"/>
                <a:gd name="connsiteX2" fmla="*/ 968599 w 1852587"/>
                <a:gd name="connsiteY2" fmla="*/ 148590 h 943508"/>
                <a:gd name="connsiteX3" fmla="*/ 1486253 w 1852587"/>
                <a:gd name="connsiteY3" fmla="*/ 30241 h 943508"/>
                <a:gd name="connsiteX4" fmla="*/ 1510667 w 1852587"/>
                <a:gd name="connsiteY4" fmla="*/ 17601 h 943508"/>
                <a:gd name="connsiteX5" fmla="*/ 1852587 w 1852587"/>
                <a:gd name="connsiteY5" fmla="*/ 705484 h 943508"/>
                <a:gd name="connsiteX6" fmla="*/ 0 w 1852587"/>
                <a:gd name="connsiteY6" fmla="*/ 746834 h 94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2587" h="943508">
                  <a:moveTo>
                    <a:pt x="330529" y="0"/>
                  </a:moveTo>
                  <a:lnTo>
                    <a:pt x="446178" y="53469"/>
                  </a:lnTo>
                  <a:cubicBezTo>
                    <a:pt x="607552" y="118629"/>
                    <a:pt x="784134" y="152710"/>
                    <a:pt x="968599" y="148590"/>
                  </a:cubicBezTo>
                  <a:cubicBezTo>
                    <a:pt x="1153065" y="144470"/>
                    <a:pt x="1327950" y="102540"/>
                    <a:pt x="1486253" y="30241"/>
                  </a:cubicBezTo>
                  <a:lnTo>
                    <a:pt x="1510667" y="17601"/>
                  </a:lnTo>
                  <a:lnTo>
                    <a:pt x="1852587" y="705484"/>
                  </a:lnTo>
                  <a:cubicBezTo>
                    <a:pt x="1273680" y="1007656"/>
                    <a:pt x="591814" y="1022876"/>
                    <a:pt x="0" y="746834"/>
                  </a:cubicBezTo>
                  <a:close/>
                </a:path>
              </a:pathLst>
            </a:custGeom>
          </p:spPr>
        </p:pic>
      </p:grpSp>
      <p:sp>
        <p:nvSpPr>
          <p:cNvPr id="6" name="TextBox 5">
            <a:extLst>
              <a:ext uri="{FF2B5EF4-FFF2-40B4-BE49-F238E27FC236}">
                <a16:creationId xmlns:a16="http://schemas.microsoft.com/office/drawing/2014/main" xmlns="" id="{7C47962C-B1B6-94C0-041D-B762541993DD}"/>
              </a:ext>
            </a:extLst>
          </p:cNvPr>
          <p:cNvSpPr txBox="1"/>
          <p:nvPr/>
        </p:nvSpPr>
        <p:spPr>
          <a:xfrm>
            <a:off x="4653890" y="-95153"/>
            <a:ext cx="3732551" cy="584775"/>
          </a:xfrm>
          <a:prstGeom prst="rect">
            <a:avLst/>
          </a:prstGeom>
          <a:noFill/>
        </p:spPr>
        <p:txBody>
          <a:bodyPr wrap="square" rtlCol="0">
            <a:spAutoFit/>
          </a:bodyPr>
          <a:lstStyle/>
          <a:p>
            <a:r>
              <a:rPr lang="en-US" sz="3200" u="sng" dirty="0">
                <a:solidFill>
                  <a:schemeClr val="bg1"/>
                </a:solidFill>
              </a:rPr>
              <a:t>1.4.CASINO SLOTS</a:t>
            </a:r>
            <a:endParaRPr lang="en-IN" sz="3200" u="sng" dirty="0">
              <a:solidFill>
                <a:schemeClr val="bg1"/>
              </a:solidFill>
            </a:endParaRPr>
          </a:p>
        </p:txBody>
      </p:sp>
      <p:pic>
        <p:nvPicPr>
          <p:cNvPr id="8" name="Picture 7">
            <a:extLst>
              <a:ext uri="{FF2B5EF4-FFF2-40B4-BE49-F238E27FC236}">
                <a16:creationId xmlns:a16="http://schemas.microsoft.com/office/drawing/2014/main" xmlns="" id="{1F370C13-0652-EB7D-0597-A7B4F4FB1096}"/>
              </a:ext>
            </a:extLst>
          </p:cNvPr>
          <p:cNvPicPr>
            <a:picLocks noChangeAspect="1"/>
          </p:cNvPicPr>
          <p:nvPr/>
        </p:nvPicPr>
        <p:blipFill rotWithShape="1">
          <a:blip r:embed="rId9"/>
          <a:srcRect t="1" r="1868" b="12279"/>
          <a:stretch/>
        </p:blipFill>
        <p:spPr>
          <a:xfrm>
            <a:off x="3583840" y="1024800"/>
            <a:ext cx="3211117" cy="2627092"/>
          </a:xfrm>
          <a:prstGeom prst="rect">
            <a:avLst/>
          </a:prstGeom>
        </p:spPr>
      </p:pic>
      <p:sp>
        <p:nvSpPr>
          <p:cNvPr id="10" name="TextBox 9">
            <a:extLst>
              <a:ext uri="{FF2B5EF4-FFF2-40B4-BE49-F238E27FC236}">
                <a16:creationId xmlns:a16="http://schemas.microsoft.com/office/drawing/2014/main" xmlns="" id="{9CEA9F88-0315-5DDF-1C8C-FA34C6B7976D}"/>
              </a:ext>
            </a:extLst>
          </p:cNvPr>
          <p:cNvSpPr txBox="1"/>
          <p:nvPr/>
        </p:nvSpPr>
        <p:spPr>
          <a:xfrm>
            <a:off x="3712438" y="584775"/>
            <a:ext cx="3878569"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bg1"/>
                </a:solidFill>
              </a:rPr>
              <a:t>2nd game of the contest</a:t>
            </a:r>
            <a:endParaRPr lang="en-IN" dirty="0">
              <a:solidFill>
                <a:schemeClr val="bg1"/>
              </a:solidFill>
            </a:endParaRPr>
          </a:p>
        </p:txBody>
      </p:sp>
      <p:graphicFrame>
        <p:nvGraphicFramePr>
          <p:cNvPr id="12" name="Table 12">
            <a:extLst>
              <a:ext uri="{FF2B5EF4-FFF2-40B4-BE49-F238E27FC236}">
                <a16:creationId xmlns:a16="http://schemas.microsoft.com/office/drawing/2014/main" xmlns="" id="{D84C63D6-F400-8617-5E5B-7242BC1380CC}"/>
              </a:ext>
            </a:extLst>
          </p:cNvPr>
          <p:cNvGraphicFramePr>
            <a:graphicFrameLocks noGrp="1"/>
          </p:cNvGraphicFramePr>
          <p:nvPr>
            <p:extLst>
              <p:ext uri="{D42A27DB-BD31-4B8C-83A1-F6EECF244321}">
                <p14:modId xmlns:p14="http://schemas.microsoft.com/office/powerpoint/2010/main" xmlns="" val="3838363977"/>
              </p:ext>
            </p:extLst>
          </p:nvPr>
        </p:nvGraphicFramePr>
        <p:xfrm>
          <a:off x="7070361" y="1011549"/>
          <a:ext cx="4661940" cy="2194560"/>
        </p:xfrm>
        <a:graphic>
          <a:graphicData uri="http://schemas.openxmlformats.org/drawingml/2006/table">
            <a:tbl>
              <a:tblPr firstRow="1" bandRow="1">
                <a:tableStyleId>{5C22544A-7EE6-4342-B048-85BDC9FD1C3A}</a:tableStyleId>
              </a:tblPr>
              <a:tblGrid>
                <a:gridCol w="1165485">
                  <a:extLst>
                    <a:ext uri="{9D8B030D-6E8A-4147-A177-3AD203B41FA5}">
                      <a16:colId xmlns:a16="http://schemas.microsoft.com/office/drawing/2014/main" xmlns="" val="878916458"/>
                    </a:ext>
                  </a:extLst>
                </a:gridCol>
                <a:gridCol w="1165485">
                  <a:extLst>
                    <a:ext uri="{9D8B030D-6E8A-4147-A177-3AD203B41FA5}">
                      <a16:colId xmlns:a16="http://schemas.microsoft.com/office/drawing/2014/main" xmlns="" val="1797838248"/>
                    </a:ext>
                  </a:extLst>
                </a:gridCol>
                <a:gridCol w="1165485">
                  <a:extLst>
                    <a:ext uri="{9D8B030D-6E8A-4147-A177-3AD203B41FA5}">
                      <a16:colId xmlns:a16="http://schemas.microsoft.com/office/drawing/2014/main" xmlns="" val="491139357"/>
                    </a:ext>
                  </a:extLst>
                </a:gridCol>
                <a:gridCol w="1165485">
                  <a:extLst>
                    <a:ext uri="{9D8B030D-6E8A-4147-A177-3AD203B41FA5}">
                      <a16:colId xmlns:a16="http://schemas.microsoft.com/office/drawing/2014/main" xmlns="" val="1220420861"/>
                    </a:ext>
                  </a:extLst>
                </a:gridCol>
              </a:tblGrid>
              <a:tr h="315908">
                <a:tc>
                  <a:txBody>
                    <a:bodyPr/>
                    <a:lstStyle/>
                    <a:p>
                      <a:r>
                        <a:rPr lang="en-US" dirty="0">
                          <a:solidFill>
                            <a:schemeClr val="tx1"/>
                          </a:solidFill>
                        </a:rPr>
                        <a:t>GROUPS</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dirty="0">
                          <a:solidFill>
                            <a:schemeClr val="tx1"/>
                          </a:solidFill>
                        </a:rPr>
                        <a:t>PLYR-C</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dirty="0">
                          <a:solidFill>
                            <a:schemeClr val="tx1"/>
                          </a:solidFill>
                        </a:rPr>
                        <a:t>COM-C</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dirty="0">
                          <a:solidFill>
                            <a:schemeClr val="tx1"/>
                          </a:solidFill>
                        </a:rPr>
                        <a:t>POINTS</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3411654871"/>
                  </a:ext>
                </a:extLst>
              </a:tr>
              <a:tr h="315908">
                <a:tc>
                  <a:txBody>
                    <a:bodyPr/>
                    <a:lstStyle/>
                    <a:p>
                      <a:r>
                        <a:rPr lang="en-US" dirty="0"/>
                        <a:t>G-1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777</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777</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J.P-100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655013502"/>
                  </a:ext>
                </a:extLst>
              </a:tr>
              <a:tr h="315908">
                <a:tc>
                  <a:txBody>
                    <a:bodyPr/>
                    <a:lstStyle/>
                    <a:p>
                      <a:r>
                        <a:rPr lang="en-US" dirty="0"/>
                        <a:t>G-2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871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832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299076835"/>
                  </a:ext>
                </a:extLst>
              </a:tr>
              <a:tr h="315908">
                <a:tc>
                  <a:txBody>
                    <a:bodyPr/>
                    <a:lstStyle/>
                    <a:p>
                      <a:r>
                        <a:rPr lang="en-US" dirty="0"/>
                        <a:t>G-3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789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249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744726269"/>
                  </a:ext>
                </a:extLst>
              </a:tr>
              <a:tr h="315908">
                <a:tc>
                  <a:txBody>
                    <a:bodyPr/>
                    <a:lstStyle/>
                    <a:p>
                      <a:r>
                        <a:rPr lang="en-US" dirty="0"/>
                        <a:t>G-4</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237</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237</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861320570"/>
                  </a:ext>
                </a:extLst>
              </a:tr>
              <a:tr h="315908">
                <a:tc>
                  <a:txBody>
                    <a:bodyPr/>
                    <a:lstStyle/>
                    <a:p>
                      <a:r>
                        <a:rPr lang="en-US" dirty="0"/>
                        <a:t>G-5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777</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787</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14</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980937202"/>
                  </a:ext>
                </a:extLst>
              </a:tr>
            </a:tbl>
          </a:graphicData>
        </a:graphic>
      </p:graphicFrame>
      <p:graphicFrame>
        <p:nvGraphicFramePr>
          <p:cNvPr id="13" name="Table 12">
            <a:extLst>
              <a:ext uri="{FF2B5EF4-FFF2-40B4-BE49-F238E27FC236}">
                <a16:creationId xmlns:a16="http://schemas.microsoft.com/office/drawing/2014/main" xmlns="" id="{1AA84035-3CF4-8EB6-339A-D9F2FB12CD62}"/>
              </a:ext>
            </a:extLst>
          </p:cNvPr>
          <p:cNvGraphicFramePr>
            <a:graphicFrameLocks noGrp="1"/>
          </p:cNvGraphicFramePr>
          <p:nvPr>
            <p:extLst>
              <p:ext uri="{D42A27DB-BD31-4B8C-83A1-F6EECF244321}">
                <p14:modId xmlns:p14="http://schemas.microsoft.com/office/powerpoint/2010/main" xmlns="" val="3488787872"/>
              </p:ext>
            </p:extLst>
          </p:nvPr>
        </p:nvGraphicFramePr>
        <p:xfrm>
          <a:off x="7070361" y="3208717"/>
          <a:ext cx="4661940" cy="443175"/>
        </p:xfrm>
        <a:graphic>
          <a:graphicData uri="http://schemas.openxmlformats.org/drawingml/2006/table">
            <a:tbl>
              <a:tblPr/>
              <a:tblGrid>
                <a:gridCol w="4661940">
                  <a:extLst>
                    <a:ext uri="{9D8B030D-6E8A-4147-A177-3AD203B41FA5}">
                      <a16:colId xmlns:a16="http://schemas.microsoft.com/office/drawing/2014/main" xmlns="" val="1232047282"/>
                    </a:ext>
                  </a:extLst>
                </a:gridCol>
              </a:tblGrid>
              <a:tr h="443175">
                <a:tc>
                  <a:txBody>
                    <a:bodyPr/>
                    <a:lstStyle/>
                    <a:p>
                      <a:r>
                        <a:rPr lang="en-US" dirty="0"/>
                        <a:t>Total                                                          143</a:t>
                      </a:r>
                      <a:endParaRPr lang="en-IN"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778199872"/>
                  </a:ext>
                </a:extLst>
              </a:tr>
            </a:tbl>
          </a:graphicData>
        </a:graphic>
      </p:graphicFrame>
      <p:cxnSp>
        <p:nvCxnSpPr>
          <p:cNvPr id="19" name="Straight Connector 18">
            <a:extLst>
              <a:ext uri="{FF2B5EF4-FFF2-40B4-BE49-F238E27FC236}">
                <a16:creationId xmlns:a16="http://schemas.microsoft.com/office/drawing/2014/main" xmlns="" id="{0B76A188-3813-2489-10EC-653A62CF66E2}"/>
              </a:ext>
            </a:extLst>
          </p:cNvPr>
          <p:cNvCxnSpPr>
            <a:cxnSpLocks/>
          </p:cNvCxnSpPr>
          <p:nvPr/>
        </p:nvCxnSpPr>
        <p:spPr>
          <a:xfrm>
            <a:off x="8229600" y="3161756"/>
            <a:ext cx="0" cy="4901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2465FFCE-64C0-6B07-B8A1-270D3894E112}"/>
              </a:ext>
            </a:extLst>
          </p:cNvPr>
          <p:cNvCxnSpPr>
            <a:cxnSpLocks/>
            <a:endCxn id="13" idx="2"/>
          </p:cNvCxnSpPr>
          <p:nvPr/>
        </p:nvCxnSpPr>
        <p:spPr>
          <a:xfrm>
            <a:off x="9401331" y="3092870"/>
            <a:ext cx="0" cy="5590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A63570C3-96FA-D24E-A176-432FE3556CEB}"/>
              </a:ext>
            </a:extLst>
          </p:cNvPr>
          <p:cNvCxnSpPr>
            <a:cxnSpLocks/>
          </p:cNvCxnSpPr>
          <p:nvPr/>
        </p:nvCxnSpPr>
        <p:spPr>
          <a:xfrm>
            <a:off x="10570564" y="3206109"/>
            <a:ext cx="0" cy="4457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xmlns="" id="{9EB8FF41-4446-C3EB-9CEC-4E3230237108}"/>
              </a:ext>
            </a:extLst>
          </p:cNvPr>
          <p:cNvSpPr txBox="1"/>
          <p:nvPr/>
        </p:nvSpPr>
        <p:spPr>
          <a:xfrm>
            <a:off x="3573052" y="3746499"/>
            <a:ext cx="7780371" cy="646331"/>
          </a:xfrm>
          <a:prstGeom prst="rect">
            <a:avLst/>
          </a:prstGeom>
          <a:noFill/>
        </p:spPr>
        <p:txBody>
          <a:bodyPr wrap="square" rtlCol="0">
            <a:spAutoFit/>
          </a:bodyPr>
          <a:lstStyle/>
          <a:p>
            <a:pPr marL="285750" indent="-285750">
              <a:buFont typeface="Wingdings" panose="05000000000000000000" pitchFamily="2" charset="2"/>
              <a:buChar char="Ø"/>
            </a:pPr>
            <a:r>
              <a:rPr lang="en-US" b="1" i="0" u="sng" dirty="0">
                <a:solidFill>
                  <a:schemeClr val="bg1"/>
                </a:solidFill>
                <a:effectLst/>
              </a:rPr>
              <a:t>GROUP</a:t>
            </a:r>
            <a:r>
              <a:rPr lang="en-US" b="0" i="0" dirty="0">
                <a:solidFill>
                  <a:schemeClr val="bg1"/>
                </a:solidFill>
                <a:effectLst/>
              </a:rPr>
              <a:t> – </a:t>
            </a:r>
            <a:r>
              <a:rPr lang="en-US" dirty="0">
                <a:solidFill>
                  <a:schemeClr val="bg1"/>
                </a:solidFill>
              </a:rPr>
              <a:t>There will be five groups = five rounds, in this game</a:t>
            </a:r>
            <a:endParaRPr lang="en-US" b="0" i="0" dirty="0">
              <a:solidFill>
                <a:schemeClr val="bg1"/>
              </a:solidFill>
              <a:effectLst/>
            </a:endParaRPr>
          </a:p>
          <a:p>
            <a:pPr marL="285750" indent="-285750">
              <a:buFont typeface="Arial" panose="020B0604020202020204" pitchFamily="34" charset="0"/>
              <a:buChar char="•"/>
            </a:pPr>
            <a:r>
              <a:rPr lang="en-US" b="0" i="0" dirty="0">
                <a:solidFill>
                  <a:schemeClr val="bg1"/>
                </a:solidFill>
                <a:effectLst/>
              </a:rPr>
              <a:t>Each group will have one slot available.</a:t>
            </a:r>
            <a:endParaRPr lang="en-IN" dirty="0">
              <a:solidFill>
                <a:schemeClr val="bg1"/>
              </a:solidFill>
            </a:endParaRPr>
          </a:p>
        </p:txBody>
      </p:sp>
      <p:sp>
        <p:nvSpPr>
          <p:cNvPr id="26" name="TextBox 25">
            <a:extLst>
              <a:ext uri="{FF2B5EF4-FFF2-40B4-BE49-F238E27FC236}">
                <a16:creationId xmlns:a16="http://schemas.microsoft.com/office/drawing/2014/main" xmlns="" id="{D5C50724-A82A-01C8-1B8C-CA7E31C44FD6}"/>
              </a:ext>
            </a:extLst>
          </p:cNvPr>
          <p:cNvSpPr txBox="1"/>
          <p:nvPr/>
        </p:nvSpPr>
        <p:spPr>
          <a:xfrm>
            <a:off x="3596387" y="4449961"/>
            <a:ext cx="6203863" cy="646331"/>
          </a:xfrm>
          <a:prstGeom prst="rect">
            <a:avLst/>
          </a:prstGeom>
          <a:noFill/>
        </p:spPr>
        <p:txBody>
          <a:bodyPr wrap="square" rtlCol="0">
            <a:spAutoFit/>
          </a:bodyPr>
          <a:lstStyle/>
          <a:p>
            <a:pPr marL="285750" indent="-285750">
              <a:buFont typeface="Wingdings" panose="05000000000000000000" pitchFamily="2" charset="2"/>
              <a:buChar char="Ø"/>
            </a:pPr>
            <a:r>
              <a:rPr lang="en-US" b="1" u="sng" dirty="0">
                <a:solidFill>
                  <a:schemeClr val="bg1"/>
                </a:solidFill>
              </a:rPr>
              <a:t>PLAYER CHOICE </a:t>
            </a:r>
            <a:r>
              <a:rPr lang="en-US" dirty="0">
                <a:solidFill>
                  <a:schemeClr val="bg1"/>
                </a:solidFill>
              </a:rPr>
              <a:t>- Each group will only have one slot. The player should choose the numbers in each row from 1 to 9.</a:t>
            </a:r>
            <a:endParaRPr lang="en-IN" dirty="0">
              <a:solidFill>
                <a:schemeClr val="bg1"/>
              </a:solidFill>
            </a:endParaRPr>
          </a:p>
        </p:txBody>
      </p:sp>
      <p:pic>
        <p:nvPicPr>
          <p:cNvPr id="27" name="Picture 26">
            <a:extLst>
              <a:ext uri="{FF2B5EF4-FFF2-40B4-BE49-F238E27FC236}">
                <a16:creationId xmlns:a16="http://schemas.microsoft.com/office/drawing/2014/main" xmlns="" id="{58DF9AF9-8000-52C1-29DE-331EA000101F}"/>
              </a:ext>
            </a:extLst>
          </p:cNvPr>
          <p:cNvPicPr>
            <a:picLocks noChangeAspect="1"/>
          </p:cNvPicPr>
          <p:nvPr/>
        </p:nvPicPr>
        <p:blipFill rotWithShape="1">
          <a:blip r:embed="rId10"/>
          <a:srcRect b="21143"/>
          <a:stretch/>
        </p:blipFill>
        <p:spPr>
          <a:xfrm>
            <a:off x="9978452" y="4088372"/>
            <a:ext cx="1184224" cy="844848"/>
          </a:xfrm>
          <a:prstGeom prst="rect">
            <a:avLst/>
          </a:prstGeom>
        </p:spPr>
      </p:pic>
      <p:sp>
        <p:nvSpPr>
          <p:cNvPr id="28" name="TextBox 27">
            <a:extLst>
              <a:ext uri="{FF2B5EF4-FFF2-40B4-BE49-F238E27FC236}">
                <a16:creationId xmlns:a16="http://schemas.microsoft.com/office/drawing/2014/main" xmlns="" id="{6E7D3958-AF8E-7529-EC7C-16154A1C4A9B}"/>
              </a:ext>
            </a:extLst>
          </p:cNvPr>
          <p:cNvSpPr txBox="1"/>
          <p:nvPr/>
        </p:nvSpPr>
        <p:spPr>
          <a:xfrm>
            <a:off x="3573052" y="5140678"/>
            <a:ext cx="8508763" cy="923330"/>
          </a:xfrm>
          <a:prstGeom prst="rect">
            <a:avLst/>
          </a:prstGeom>
          <a:noFill/>
        </p:spPr>
        <p:txBody>
          <a:bodyPr wrap="square" rtlCol="0">
            <a:spAutoFit/>
          </a:bodyPr>
          <a:lstStyle/>
          <a:p>
            <a:pPr marL="285750" indent="-285750">
              <a:buFont typeface="Wingdings" panose="05000000000000000000" pitchFamily="2" charset="2"/>
              <a:buChar char="Ø"/>
            </a:pPr>
            <a:r>
              <a:rPr lang="en-US" b="1" u="sng" dirty="0">
                <a:solidFill>
                  <a:schemeClr val="bg1"/>
                </a:solidFill>
              </a:rPr>
              <a:t>POINTS</a:t>
            </a:r>
            <a:r>
              <a:rPr lang="en-US" dirty="0">
                <a:solidFill>
                  <a:schemeClr val="bg1"/>
                </a:solidFill>
              </a:rPr>
              <a:t> - It will be calculated as follows: in Group 1, if a player receives 727, the remaining numbers will be added with each row. If player gets 777 then is considered as jackpot, for jackpot the points is 100.</a:t>
            </a:r>
            <a:endParaRPr lang="en-IN" dirty="0">
              <a:solidFill>
                <a:schemeClr val="bg1"/>
              </a:solidFill>
            </a:endParaRPr>
          </a:p>
        </p:txBody>
      </p:sp>
      <p:sp>
        <p:nvSpPr>
          <p:cNvPr id="30" name="TextBox 29">
            <a:extLst>
              <a:ext uri="{FF2B5EF4-FFF2-40B4-BE49-F238E27FC236}">
                <a16:creationId xmlns:a16="http://schemas.microsoft.com/office/drawing/2014/main" xmlns="" id="{49217805-93DE-5164-D21E-6A7AC69C6061}"/>
              </a:ext>
            </a:extLst>
          </p:cNvPr>
          <p:cNvSpPr txBox="1"/>
          <p:nvPr/>
        </p:nvSpPr>
        <p:spPr>
          <a:xfrm>
            <a:off x="3534555" y="5999303"/>
            <a:ext cx="7071612" cy="646331"/>
          </a:xfrm>
          <a:prstGeom prst="rect">
            <a:avLst/>
          </a:prstGeom>
          <a:noFill/>
        </p:spPr>
        <p:txBody>
          <a:bodyPr wrap="square" rtlCol="0">
            <a:spAutoFit/>
          </a:bodyPr>
          <a:lstStyle/>
          <a:p>
            <a:pPr marL="285750" indent="-285750">
              <a:buFont typeface="Wingdings" panose="05000000000000000000" pitchFamily="2" charset="2"/>
              <a:buChar char="Ø"/>
            </a:pPr>
            <a:r>
              <a:rPr lang="en-US" b="1" u="sng" dirty="0">
                <a:solidFill>
                  <a:schemeClr val="bg1"/>
                </a:solidFill>
              </a:rPr>
              <a:t>COMPUTER CHOICE </a:t>
            </a:r>
            <a:r>
              <a:rPr lang="en-US" dirty="0">
                <a:solidFill>
                  <a:schemeClr val="bg1"/>
                </a:solidFill>
              </a:rPr>
              <a:t>- The computer begins playing the game automatically as soon as the contest starts.</a:t>
            </a:r>
            <a:endParaRPr lang="en-IN" dirty="0">
              <a:solidFill>
                <a:schemeClr val="bg1"/>
              </a:solidFill>
            </a:endParaRPr>
          </a:p>
        </p:txBody>
      </p:sp>
    </p:spTree>
    <p:extLst>
      <p:ext uri="{BB962C8B-B14F-4D97-AF65-F5344CB8AC3E}">
        <p14:creationId xmlns:p14="http://schemas.microsoft.com/office/powerpoint/2010/main" xmlns="" val="2136103907"/>
      </p:ext>
    </p:extLst>
  </p:cSld>
  <p:clrMapOvr>
    <a:masterClrMapping/>
  </p:clrMapOvr>
  <mc:AlternateContent xmlns:mc="http://schemas.openxmlformats.org/markup-compatibility/2006">
    <mc:Choice xmlns:p14="http://schemas.microsoft.com/office/powerpoint/2010/main" xmlns="" Requires="p14">
      <p:transition spd="slow">
        <p14:glitter pattern="hexago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2" presetClass="entr" presetSubtype="2"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1+#ppt_w/2"/>
                                          </p:val>
                                        </p:tav>
                                        <p:tav tm="100000">
                                          <p:val>
                                            <p:strVal val="#ppt_x"/>
                                          </p:val>
                                        </p:tav>
                                      </p:tavLst>
                                    </p:anim>
                                    <p:anim calcmode="lin" valueType="num">
                                      <p:cBhvr additive="base">
                                        <p:cTn id="11" dur="500" fill="hold"/>
                                        <p:tgtEl>
                                          <p:spTgt spid="8"/>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1+#ppt_w/2"/>
                                          </p:val>
                                        </p:tav>
                                        <p:tav tm="100000">
                                          <p:val>
                                            <p:strVal val="#ppt_x"/>
                                          </p:val>
                                        </p:tav>
                                      </p:tavLst>
                                    </p:anim>
                                    <p:anim calcmode="lin" valueType="num">
                                      <p:cBhvr additive="base">
                                        <p:cTn id="15" dur="500" fill="hold"/>
                                        <p:tgtEl>
                                          <p:spTgt spid="10"/>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stCondLst>
                                    <p:cond delay="50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1+#ppt_w/2"/>
                                          </p:val>
                                        </p:tav>
                                        <p:tav tm="100000">
                                          <p:val>
                                            <p:strVal val="#ppt_x"/>
                                          </p:val>
                                        </p:tav>
                                      </p:tavLst>
                                    </p:anim>
                                    <p:anim calcmode="lin" valueType="num">
                                      <p:cBhvr additive="base">
                                        <p:cTn id="19" dur="500" fill="hold"/>
                                        <p:tgtEl>
                                          <p:spTgt spid="12"/>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50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1+#ppt_w/2"/>
                                          </p:val>
                                        </p:tav>
                                        <p:tav tm="100000">
                                          <p:val>
                                            <p:strVal val="#ppt_x"/>
                                          </p:val>
                                        </p:tav>
                                      </p:tavLst>
                                    </p:anim>
                                    <p:anim calcmode="lin" valueType="num">
                                      <p:cBhvr additive="base">
                                        <p:cTn id="23" dur="500" fill="hold"/>
                                        <p:tgtEl>
                                          <p:spTgt spid="13"/>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50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500" fill="hold"/>
                                        <p:tgtEl>
                                          <p:spTgt spid="19"/>
                                        </p:tgtEl>
                                        <p:attrNameLst>
                                          <p:attrName>ppt_x</p:attrName>
                                        </p:attrNameLst>
                                      </p:cBhvr>
                                      <p:tavLst>
                                        <p:tav tm="0">
                                          <p:val>
                                            <p:strVal val="1+#ppt_w/2"/>
                                          </p:val>
                                        </p:tav>
                                        <p:tav tm="100000">
                                          <p:val>
                                            <p:strVal val="#ppt_x"/>
                                          </p:val>
                                        </p:tav>
                                      </p:tavLst>
                                    </p:anim>
                                    <p:anim calcmode="lin" valueType="num">
                                      <p:cBhvr additive="base">
                                        <p:cTn id="27" dur="500" fill="hold"/>
                                        <p:tgtEl>
                                          <p:spTgt spid="19"/>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stCondLst>
                                    <p:cond delay="500"/>
                                  </p:stCondLst>
                                  <p:childTnLst>
                                    <p:set>
                                      <p:cBhvr>
                                        <p:cTn id="29" dur="1" fill="hold">
                                          <p:stCondLst>
                                            <p:cond delay="0"/>
                                          </p:stCondLst>
                                        </p:cTn>
                                        <p:tgtEl>
                                          <p:spTgt spid="21"/>
                                        </p:tgtEl>
                                        <p:attrNameLst>
                                          <p:attrName>style.visibility</p:attrName>
                                        </p:attrNameLst>
                                      </p:cBhvr>
                                      <p:to>
                                        <p:strVal val="visible"/>
                                      </p:to>
                                    </p:set>
                                    <p:anim calcmode="lin" valueType="num">
                                      <p:cBhvr additive="base">
                                        <p:cTn id="30" dur="500" fill="hold"/>
                                        <p:tgtEl>
                                          <p:spTgt spid="21"/>
                                        </p:tgtEl>
                                        <p:attrNameLst>
                                          <p:attrName>ppt_x</p:attrName>
                                        </p:attrNameLst>
                                      </p:cBhvr>
                                      <p:tavLst>
                                        <p:tav tm="0">
                                          <p:val>
                                            <p:strVal val="1+#ppt_w/2"/>
                                          </p:val>
                                        </p:tav>
                                        <p:tav tm="100000">
                                          <p:val>
                                            <p:strVal val="#ppt_x"/>
                                          </p:val>
                                        </p:tav>
                                      </p:tavLst>
                                    </p:anim>
                                    <p:anim calcmode="lin" valueType="num">
                                      <p:cBhvr additive="base">
                                        <p:cTn id="31" dur="500" fill="hold"/>
                                        <p:tgtEl>
                                          <p:spTgt spid="21"/>
                                        </p:tgtEl>
                                        <p:attrNameLst>
                                          <p:attrName>ppt_y</p:attrName>
                                        </p:attrNameLst>
                                      </p:cBhvr>
                                      <p:tavLst>
                                        <p:tav tm="0">
                                          <p:val>
                                            <p:strVal val="#ppt_y"/>
                                          </p:val>
                                        </p:tav>
                                        <p:tav tm="100000">
                                          <p:val>
                                            <p:strVal val="#ppt_y"/>
                                          </p:val>
                                        </p:tav>
                                      </p:tavLst>
                                    </p:anim>
                                  </p:childTnLst>
                                </p:cTn>
                              </p:par>
                              <p:par>
                                <p:cTn id="32" presetID="2" presetClass="entr" presetSubtype="2" fill="hold" nodeType="withEffect">
                                  <p:stCondLst>
                                    <p:cond delay="500"/>
                                  </p:stCondLst>
                                  <p:childTnLst>
                                    <p:set>
                                      <p:cBhvr>
                                        <p:cTn id="33" dur="1" fill="hold">
                                          <p:stCondLst>
                                            <p:cond delay="0"/>
                                          </p:stCondLst>
                                        </p:cTn>
                                        <p:tgtEl>
                                          <p:spTgt spid="22"/>
                                        </p:tgtEl>
                                        <p:attrNameLst>
                                          <p:attrName>style.visibility</p:attrName>
                                        </p:attrNameLst>
                                      </p:cBhvr>
                                      <p:to>
                                        <p:strVal val="visible"/>
                                      </p:to>
                                    </p:set>
                                    <p:anim calcmode="lin" valueType="num">
                                      <p:cBhvr additive="base">
                                        <p:cTn id="34" dur="500" fill="hold"/>
                                        <p:tgtEl>
                                          <p:spTgt spid="22"/>
                                        </p:tgtEl>
                                        <p:attrNameLst>
                                          <p:attrName>ppt_x</p:attrName>
                                        </p:attrNameLst>
                                      </p:cBhvr>
                                      <p:tavLst>
                                        <p:tav tm="0">
                                          <p:val>
                                            <p:strVal val="1+#ppt_w/2"/>
                                          </p:val>
                                        </p:tav>
                                        <p:tav tm="100000">
                                          <p:val>
                                            <p:strVal val="#ppt_x"/>
                                          </p:val>
                                        </p:tav>
                                      </p:tavLst>
                                    </p:anim>
                                    <p:anim calcmode="lin" valueType="num">
                                      <p:cBhvr additive="base">
                                        <p:cTn id="35" dur="500" fill="hold"/>
                                        <p:tgtEl>
                                          <p:spTgt spid="22"/>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500"/>
                                  </p:stCondLst>
                                  <p:childTnLst>
                                    <p:set>
                                      <p:cBhvr>
                                        <p:cTn id="37" dur="1" fill="hold">
                                          <p:stCondLst>
                                            <p:cond delay="0"/>
                                          </p:stCondLst>
                                        </p:cTn>
                                        <p:tgtEl>
                                          <p:spTgt spid="26"/>
                                        </p:tgtEl>
                                        <p:attrNameLst>
                                          <p:attrName>style.visibility</p:attrName>
                                        </p:attrNameLst>
                                      </p:cBhvr>
                                      <p:to>
                                        <p:strVal val="visible"/>
                                      </p:to>
                                    </p:set>
                                    <p:anim calcmode="lin" valueType="num">
                                      <p:cBhvr additive="base">
                                        <p:cTn id="38" dur="500" fill="hold"/>
                                        <p:tgtEl>
                                          <p:spTgt spid="26"/>
                                        </p:tgtEl>
                                        <p:attrNameLst>
                                          <p:attrName>ppt_x</p:attrName>
                                        </p:attrNameLst>
                                      </p:cBhvr>
                                      <p:tavLst>
                                        <p:tav tm="0">
                                          <p:val>
                                            <p:strVal val="1+#ppt_w/2"/>
                                          </p:val>
                                        </p:tav>
                                        <p:tav tm="100000">
                                          <p:val>
                                            <p:strVal val="#ppt_x"/>
                                          </p:val>
                                        </p:tav>
                                      </p:tavLst>
                                    </p:anim>
                                    <p:anim calcmode="lin" valueType="num">
                                      <p:cBhvr additive="base">
                                        <p:cTn id="39" dur="500" fill="hold"/>
                                        <p:tgtEl>
                                          <p:spTgt spid="26"/>
                                        </p:tgtEl>
                                        <p:attrNameLst>
                                          <p:attrName>ppt_y</p:attrName>
                                        </p:attrNameLst>
                                      </p:cBhvr>
                                      <p:tavLst>
                                        <p:tav tm="0">
                                          <p:val>
                                            <p:strVal val="#ppt_y"/>
                                          </p:val>
                                        </p:tav>
                                        <p:tav tm="100000">
                                          <p:val>
                                            <p:strVal val="#ppt_y"/>
                                          </p:val>
                                        </p:tav>
                                      </p:tavLst>
                                    </p:anim>
                                  </p:childTnLst>
                                </p:cTn>
                              </p:par>
                              <p:par>
                                <p:cTn id="40" presetID="2" presetClass="entr" presetSubtype="2" fill="hold" nodeType="withEffect">
                                  <p:stCondLst>
                                    <p:cond delay="500"/>
                                  </p:stCondLst>
                                  <p:childTnLst>
                                    <p:set>
                                      <p:cBhvr>
                                        <p:cTn id="41" dur="1" fill="hold">
                                          <p:stCondLst>
                                            <p:cond delay="0"/>
                                          </p:stCondLst>
                                        </p:cTn>
                                        <p:tgtEl>
                                          <p:spTgt spid="27"/>
                                        </p:tgtEl>
                                        <p:attrNameLst>
                                          <p:attrName>style.visibility</p:attrName>
                                        </p:attrNameLst>
                                      </p:cBhvr>
                                      <p:to>
                                        <p:strVal val="visible"/>
                                      </p:to>
                                    </p:set>
                                    <p:anim calcmode="lin" valueType="num">
                                      <p:cBhvr additive="base">
                                        <p:cTn id="42" dur="500" fill="hold"/>
                                        <p:tgtEl>
                                          <p:spTgt spid="27"/>
                                        </p:tgtEl>
                                        <p:attrNameLst>
                                          <p:attrName>ppt_x</p:attrName>
                                        </p:attrNameLst>
                                      </p:cBhvr>
                                      <p:tavLst>
                                        <p:tav tm="0">
                                          <p:val>
                                            <p:strVal val="1+#ppt_w/2"/>
                                          </p:val>
                                        </p:tav>
                                        <p:tav tm="100000">
                                          <p:val>
                                            <p:strVal val="#ppt_x"/>
                                          </p:val>
                                        </p:tav>
                                      </p:tavLst>
                                    </p:anim>
                                    <p:anim calcmode="lin" valueType="num">
                                      <p:cBhvr additive="base">
                                        <p:cTn id="43" dur="500" fill="hold"/>
                                        <p:tgtEl>
                                          <p:spTgt spid="27"/>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500"/>
                                  </p:stCondLst>
                                  <p:childTnLst>
                                    <p:set>
                                      <p:cBhvr>
                                        <p:cTn id="45" dur="1" fill="hold">
                                          <p:stCondLst>
                                            <p:cond delay="0"/>
                                          </p:stCondLst>
                                        </p:cTn>
                                        <p:tgtEl>
                                          <p:spTgt spid="30"/>
                                        </p:tgtEl>
                                        <p:attrNameLst>
                                          <p:attrName>style.visibility</p:attrName>
                                        </p:attrNameLst>
                                      </p:cBhvr>
                                      <p:to>
                                        <p:strVal val="visible"/>
                                      </p:to>
                                    </p:set>
                                    <p:anim calcmode="lin" valueType="num">
                                      <p:cBhvr additive="base">
                                        <p:cTn id="46" dur="500" fill="hold"/>
                                        <p:tgtEl>
                                          <p:spTgt spid="30"/>
                                        </p:tgtEl>
                                        <p:attrNameLst>
                                          <p:attrName>ppt_x</p:attrName>
                                        </p:attrNameLst>
                                      </p:cBhvr>
                                      <p:tavLst>
                                        <p:tav tm="0">
                                          <p:val>
                                            <p:strVal val="1+#ppt_w/2"/>
                                          </p:val>
                                        </p:tav>
                                        <p:tav tm="100000">
                                          <p:val>
                                            <p:strVal val="#ppt_x"/>
                                          </p:val>
                                        </p:tav>
                                      </p:tavLst>
                                    </p:anim>
                                    <p:anim calcmode="lin" valueType="num">
                                      <p:cBhvr additive="base">
                                        <p:cTn id="47" dur="500" fill="hold"/>
                                        <p:tgtEl>
                                          <p:spTgt spid="30"/>
                                        </p:tgtEl>
                                        <p:attrNameLst>
                                          <p:attrName>ppt_y</p:attrName>
                                        </p:attrNameLst>
                                      </p:cBhvr>
                                      <p:tavLst>
                                        <p:tav tm="0">
                                          <p:val>
                                            <p:strVal val="#ppt_y"/>
                                          </p:val>
                                        </p:tav>
                                        <p:tav tm="100000">
                                          <p:val>
                                            <p:strVal val="#ppt_y"/>
                                          </p:val>
                                        </p:tav>
                                      </p:tavLst>
                                    </p:anim>
                                  </p:childTnLst>
                                </p:cTn>
                              </p:par>
                              <p:par>
                                <p:cTn id="48" presetID="2" presetClass="entr" presetSubtype="8" fill="hold" grpId="0" nodeType="withEffect">
                                  <p:stCondLst>
                                    <p:cond delay="500"/>
                                  </p:stCondLst>
                                  <p:childTnLst>
                                    <p:set>
                                      <p:cBhvr>
                                        <p:cTn id="49" dur="1" fill="hold">
                                          <p:stCondLst>
                                            <p:cond delay="0"/>
                                          </p:stCondLst>
                                        </p:cTn>
                                        <p:tgtEl>
                                          <p:spTgt spid="25"/>
                                        </p:tgtEl>
                                        <p:attrNameLst>
                                          <p:attrName>style.visibility</p:attrName>
                                        </p:attrNameLst>
                                      </p:cBhvr>
                                      <p:to>
                                        <p:strVal val="visible"/>
                                      </p:to>
                                    </p:set>
                                    <p:anim calcmode="lin" valueType="num">
                                      <p:cBhvr additive="base">
                                        <p:cTn id="50" dur="500" fill="hold"/>
                                        <p:tgtEl>
                                          <p:spTgt spid="25"/>
                                        </p:tgtEl>
                                        <p:attrNameLst>
                                          <p:attrName>ppt_x</p:attrName>
                                        </p:attrNameLst>
                                      </p:cBhvr>
                                      <p:tavLst>
                                        <p:tav tm="0">
                                          <p:val>
                                            <p:strVal val="0-#ppt_w/2"/>
                                          </p:val>
                                        </p:tav>
                                        <p:tav tm="100000">
                                          <p:val>
                                            <p:strVal val="#ppt_x"/>
                                          </p:val>
                                        </p:tav>
                                      </p:tavLst>
                                    </p:anim>
                                    <p:anim calcmode="lin" valueType="num">
                                      <p:cBhvr additive="base">
                                        <p:cTn id="51" dur="500" fill="hold"/>
                                        <p:tgtEl>
                                          <p:spTgt spid="25"/>
                                        </p:tgtEl>
                                        <p:attrNameLst>
                                          <p:attrName>ppt_y</p:attrName>
                                        </p:attrNameLst>
                                      </p:cBhvr>
                                      <p:tavLst>
                                        <p:tav tm="0">
                                          <p:val>
                                            <p:strVal val="#ppt_y"/>
                                          </p:val>
                                        </p:tav>
                                        <p:tav tm="100000">
                                          <p:val>
                                            <p:strVal val="#ppt_y"/>
                                          </p:val>
                                        </p:tav>
                                      </p:tavLst>
                                    </p:anim>
                                  </p:childTnLst>
                                </p:cTn>
                              </p:par>
                              <p:par>
                                <p:cTn id="52" presetID="2" presetClass="entr" presetSubtype="8" fill="hold" grpId="0" nodeType="withEffect">
                                  <p:stCondLst>
                                    <p:cond delay="500"/>
                                  </p:stCondLst>
                                  <p:childTnLst>
                                    <p:set>
                                      <p:cBhvr>
                                        <p:cTn id="53" dur="1" fill="hold">
                                          <p:stCondLst>
                                            <p:cond delay="0"/>
                                          </p:stCondLst>
                                        </p:cTn>
                                        <p:tgtEl>
                                          <p:spTgt spid="28"/>
                                        </p:tgtEl>
                                        <p:attrNameLst>
                                          <p:attrName>style.visibility</p:attrName>
                                        </p:attrNameLst>
                                      </p:cBhvr>
                                      <p:to>
                                        <p:strVal val="visible"/>
                                      </p:to>
                                    </p:set>
                                    <p:anim calcmode="lin" valueType="num">
                                      <p:cBhvr additive="base">
                                        <p:cTn id="54" dur="500" fill="hold"/>
                                        <p:tgtEl>
                                          <p:spTgt spid="28"/>
                                        </p:tgtEl>
                                        <p:attrNameLst>
                                          <p:attrName>ppt_x</p:attrName>
                                        </p:attrNameLst>
                                      </p:cBhvr>
                                      <p:tavLst>
                                        <p:tav tm="0">
                                          <p:val>
                                            <p:strVal val="0-#ppt_w/2"/>
                                          </p:val>
                                        </p:tav>
                                        <p:tav tm="100000">
                                          <p:val>
                                            <p:strVal val="#ppt_x"/>
                                          </p:val>
                                        </p:tav>
                                      </p:tavLst>
                                    </p:anim>
                                    <p:anim calcmode="lin" valueType="num">
                                      <p:cBhvr additive="base">
                                        <p:cTn id="55"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25" grpId="0"/>
      <p:bldP spid="26" grpId="0"/>
      <p:bldP spid="28" grpId="0"/>
      <p:bldP spid="3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9473F33FF5F4E4095FA73D738DAE78C" ma:contentTypeVersion="0" ma:contentTypeDescription="Create a new document." ma:contentTypeScope="" ma:versionID="a6c9ae3d696e91a10d658537a4925d6c">
  <xsd:schema xmlns:xsd="http://www.w3.org/2001/XMLSchema" xmlns:xs="http://www.w3.org/2001/XMLSchema" xmlns:p="http://schemas.microsoft.com/office/2006/metadata/properties" targetNamespace="http://schemas.microsoft.com/office/2006/metadata/properties" ma:root="true" ma:fieldsID="2c2cffdb1179f4accacf2fff361174b6">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C357C47-8A36-4090-ACEB-97A080E6DE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07290827-80B5-4B8B-9D58-34CBDD97903E}">
  <ds:schemaRefs>
    <ds:schemaRef ds:uri="http://schemas.microsoft.com/sharepoint/v3/contenttype/forms"/>
  </ds:schemaRefs>
</ds:datastoreItem>
</file>

<file path=customXml/itemProps3.xml><?xml version="1.0" encoding="utf-8"?>
<ds:datastoreItem xmlns:ds="http://schemas.openxmlformats.org/officeDocument/2006/customXml" ds:itemID="{C96A442B-387B-4E54-B02F-320FAD3CC85D}">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4775</TotalTime>
  <Words>1740</Words>
  <Application>Microsoft Office PowerPoint</Application>
  <PresentationFormat>Custom</PresentationFormat>
  <Paragraphs>302</Paragraphs>
  <Slides>22</Slides>
  <Notes>0</Notes>
  <HiddenSlides>0</HiddenSlides>
  <MMClips>2</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Anusha</dc:creator>
  <cp:lastModifiedBy>Admin</cp:lastModifiedBy>
  <cp:revision>41</cp:revision>
  <dcterms:created xsi:type="dcterms:W3CDTF">2023-04-12T07:47:28Z</dcterms:created>
  <dcterms:modified xsi:type="dcterms:W3CDTF">2025-11-23T05:06:51Z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0x01010029473F33FF5F4E4095FA73D738DAE78C</vt:lpwstr>
  </property>
</Properties>
</file>